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9" r:id="rId3"/>
    <p:sldMasterId id="2147483691" r:id="rId4"/>
    <p:sldMasterId id="2147483693" r:id="rId5"/>
    <p:sldMasterId id="2147483695" r:id="rId6"/>
    <p:sldMasterId id="2147483697" r:id="rId7"/>
    <p:sldMasterId id="2147483699" r:id="rId8"/>
  </p:sldMasterIdLst>
  <p:notesMasterIdLst>
    <p:notesMasterId r:id="rId11"/>
  </p:notesMasterIdLst>
  <p:handoutMasterIdLst>
    <p:handoutMasterId r:id="rId31"/>
  </p:handoutMasterIdLst>
  <p:sldIdLst>
    <p:sldId id="540" r:id="rId9"/>
    <p:sldId id="562" r:id="rId10"/>
    <p:sldId id="563" r:id="rId12"/>
    <p:sldId id="564" r:id="rId13"/>
    <p:sldId id="565" r:id="rId14"/>
    <p:sldId id="513" r:id="rId15"/>
    <p:sldId id="570" r:id="rId16"/>
    <p:sldId id="571" r:id="rId17"/>
    <p:sldId id="574" r:id="rId18"/>
    <p:sldId id="575" r:id="rId19"/>
    <p:sldId id="576" r:id="rId20"/>
    <p:sldId id="577" r:id="rId21"/>
    <p:sldId id="578" r:id="rId22"/>
    <p:sldId id="579" r:id="rId23"/>
    <p:sldId id="580" r:id="rId24"/>
    <p:sldId id="585" r:id="rId25"/>
    <p:sldId id="586" r:id="rId26"/>
    <p:sldId id="587" r:id="rId27"/>
    <p:sldId id="588" r:id="rId28"/>
    <p:sldId id="589" r:id="rId29"/>
    <p:sldId id="541" r:id="rId3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23F"/>
    <a:srgbClr val="FED169"/>
    <a:srgbClr val="FECA57"/>
    <a:srgbClr val="FEE58A"/>
    <a:srgbClr val="FAD9CB"/>
    <a:srgbClr val="E9713F"/>
    <a:srgbClr val="EC7240"/>
    <a:srgbClr val="9A0100"/>
    <a:srgbClr val="B50000"/>
    <a:srgbClr val="7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693" autoAdjust="0"/>
    <p:restoredTop sz="94303" autoAdjust="0"/>
  </p:normalViewPr>
  <p:slideViewPr>
    <p:cSldViewPr snapToGrid="0" showGuides="1">
      <p:cViewPr>
        <p:scale>
          <a:sx n="73" d="100"/>
          <a:sy n="73" d="100"/>
        </p:scale>
        <p:origin x="2310" y="1278"/>
      </p:cViewPr>
      <p:guideLst>
        <p:guide orient="horz" pos="3125"/>
        <p:guide pos="372"/>
        <p:guide orient="horz" pos="186"/>
        <p:guide pos="3029"/>
        <p:guide orient="horz" pos="1531"/>
        <p:guide pos="54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C2-E36F-4014-826D-67C3AA5D5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567C4-B620-4D2F-8360-A6D116E03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567C4-B620-4D2F-8360-A6D116E03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567C4-B620-4D2F-8360-A6D116E03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1"/>
            <a:ext cx="9144000" cy="59055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82600" dist="88900" dir="540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dirty="0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2" name="图片 1" descr="C:\Users\hp\Desktop\图片5.jpg图片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456247" y="-257492"/>
            <a:ext cx="10056495" cy="565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2" Type="http://schemas.openxmlformats.org/officeDocument/2006/relationships/theme" Target="../theme/theme1.xml"/><Relationship Id="rId41" Type="http://schemas.openxmlformats.org/officeDocument/2006/relationships/image" Target="../media/image2.jpeg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/>
        </p:nvSpPr>
        <p:spPr>
          <a:xfrm flipH="1">
            <a:off x="7725728" y="0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平行四边形 2"/>
          <p:cNvSpPr/>
          <p:nvPr/>
        </p:nvSpPr>
        <p:spPr>
          <a:xfrm flipH="1">
            <a:off x="5305901" y="-29527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" name="平行四边形 3"/>
          <p:cNvSpPr/>
          <p:nvPr/>
        </p:nvSpPr>
        <p:spPr>
          <a:xfrm flipH="1">
            <a:off x="2911316" y="-21431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" name="平行四边形 4"/>
          <p:cNvSpPr/>
          <p:nvPr/>
        </p:nvSpPr>
        <p:spPr>
          <a:xfrm flipH="1">
            <a:off x="508635" y="-21431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平行四边形 5"/>
          <p:cNvSpPr/>
          <p:nvPr/>
        </p:nvSpPr>
        <p:spPr>
          <a:xfrm flipH="1">
            <a:off x="-1919287" y="-21431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/>
        </p:nvSpPr>
        <p:spPr>
          <a:xfrm>
            <a:off x="917575" y="1926590"/>
            <a:ext cx="7308850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8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FEE58A"/>
                    </a:gs>
                    <a:gs pos="100000">
                      <a:srgbClr val="FED16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2021年政府工作报告</a:t>
            </a:r>
            <a:endParaRPr lang="zh-CN" altLang="en-US" sz="4800" b="1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rgbClr val="FEE58A"/>
                  </a:gs>
                  <a:gs pos="100000">
                    <a:srgbClr val="FED16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48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FEE58A"/>
                    </a:gs>
                    <a:gs pos="100000">
                      <a:srgbClr val="FED16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要  点</a:t>
            </a:r>
            <a:endParaRPr lang="zh-CN" altLang="en-US" sz="4800" b="1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rgbClr val="FEE58A"/>
                  </a:gs>
                  <a:gs pos="100000">
                    <a:srgbClr val="FED16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1175" y="635"/>
            <a:ext cx="3041650" cy="1946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52880" y="1099820"/>
            <a:ext cx="2719070" cy="829310"/>
            <a:chOff x="2288" y="1732"/>
            <a:chExt cx="4282" cy="1306"/>
          </a:xfrm>
        </p:grpSpPr>
        <p:sp>
          <p:nvSpPr>
            <p:cNvPr id="44" name="KSO_Shape"/>
            <p:cNvSpPr/>
            <p:nvPr/>
          </p:nvSpPr>
          <p:spPr>
            <a:xfrm rot="8013604">
              <a:off x="5524" y="1797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88" y="1732"/>
              <a:ext cx="4004" cy="1306"/>
              <a:chOff x="2288" y="1732"/>
              <a:chExt cx="4004" cy="130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288" y="1732"/>
                <a:ext cx="3019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优化区域经济布局，促进区域协调发展</a:t>
                </a:r>
                <a:endPara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cs typeface="Hiragino Sans GB W3" charset="-122"/>
                  <a:sym typeface="Source Han Serif SC" panose="02020400000000000000" pitchFamily="18" charset="-122"/>
                </a:endParaRPr>
              </a:p>
            </p:txBody>
          </p:sp>
          <p:grpSp>
            <p:nvGrpSpPr>
              <p:cNvPr id="198" name="组合 197"/>
              <p:cNvGrpSpPr/>
              <p:nvPr/>
            </p:nvGrpSpPr>
            <p:grpSpPr>
              <a:xfrm>
                <a:off x="5796" y="2086"/>
                <a:ext cx="497" cy="484"/>
                <a:chOff x="2581" y="6509"/>
                <a:chExt cx="1637" cy="1590"/>
              </a:xfrm>
              <a:solidFill>
                <a:schemeClr val="bg1"/>
              </a:solidFill>
            </p:grpSpPr>
            <p:sp>
              <p:nvSpPr>
                <p:cNvPr id="199" name="Freeform 21"/>
                <p:cNvSpPr/>
                <p:nvPr/>
              </p:nvSpPr>
              <p:spPr bwMode="auto">
                <a:xfrm>
                  <a:off x="3472" y="7439"/>
                  <a:ext cx="745" cy="661"/>
                </a:xfrm>
                <a:custGeom>
                  <a:avLst/>
                  <a:gdLst>
                    <a:gd name="T0" fmla="*/ 18 w 68"/>
                    <a:gd name="T1" fmla="*/ 13 h 61"/>
                    <a:gd name="T2" fmla="*/ 18 w 68"/>
                    <a:gd name="T3" fmla="*/ 0 h 61"/>
                    <a:gd name="T4" fmla="*/ 0 w 68"/>
                    <a:gd name="T5" fmla="*/ 31 h 61"/>
                    <a:gd name="T6" fmla="*/ 18 w 68"/>
                    <a:gd name="T7" fmla="*/ 61 h 61"/>
                    <a:gd name="T8" fmla="*/ 18 w 68"/>
                    <a:gd name="T9" fmla="*/ 48 h 61"/>
                    <a:gd name="T10" fmla="*/ 36 w 68"/>
                    <a:gd name="T11" fmla="*/ 48 h 61"/>
                    <a:gd name="T12" fmla="*/ 46 w 68"/>
                    <a:gd name="T13" fmla="*/ 42 h 61"/>
                    <a:gd name="T14" fmla="*/ 68 w 68"/>
                    <a:gd name="T15" fmla="*/ 4 h 61"/>
                    <a:gd name="T16" fmla="*/ 53 w 68"/>
                    <a:gd name="T17" fmla="*/ 13 h 61"/>
                    <a:gd name="T18" fmla="*/ 18 w 68"/>
                    <a:gd name="T19" fmla="*/ 1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" h="61">
                      <a:moveTo>
                        <a:pt x="18" y="13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0" y="22"/>
                        <a:pt x="0" y="31"/>
                      </a:cubicBezTo>
                      <a:cubicBezTo>
                        <a:pt x="0" y="39"/>
                        <a:pt x="18" y="61"/>
                        <a:pt x="18" y="61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40" y="48"/>
                        <a:pt x="44" y="46"/>
                        <a:pt x="46" y="42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5" y="10"/>
                        <a:pt x="59" y="13"/>
                        <a:pt x="53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0" name="Freeform 22"/>
                <p:cNvSpPr/>
                <p:nvPr/>
              </p:nvSpPr>
              <p:spPr bwMode="auto">
                <a:xfrm>
                  <a:off x="3388" y="6540"/>
                  <a:ext cx="584" cy="515"/>
                </a:xfrm>
                <a:custGeom>
                  <a:avLst/>
                  <a:gdLst>
                    <a:gd name="T0" fmla="*/ 36 w 54"/>
                    <a:gd name="T1" fmla="*/ 7 h 47"/>
                    <a:gd name="T2" fmla="*/ 24 w 54"/>
                    <a:gd name="T3" fmla="*/ 0 h 47"/>
                    <a:gd name="T4" fmla="*/ 12 w 54"/>
                    <a:gd name="T5" fmla="*/ 7 h 47"/>
                    <a:gd name="T6" fmla="*/ 4 w 54"/>
                    <a:gd name="T7" fmla="*/ 22 h 47"/>
                    <a:gd name="T8" fmla="*/ 12 w 54"/>
                    <a:gd name="T9" fmla="*/ 36 h 47"/>
                    <a:gd name="T10" fmla="*/ 0 w 54"/>
                    <a:gd name="T11" fmla="*/ 42 h 47"/>
                    <a:gd name="T12" fmla="*/ 36 w 54"/>
                    <a:gd name="T13" fmla="*/ 42 h 47"/>
                    <a:gd name="T14" fmla="*/ 54 w 54"/>
                    <a:gd name="T15" fmla="*/ 12 h 47"/>
                    <a:gd name="T16" fmla="*/ 42 w 54"/>
                    <a:gd name="T17" fmla="*/ 18 h 47"/>
                    <a:gd name="T18" fmla="*/ 36 w 54"/>
                    <a:gd name="T19" fmla="*/ 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47">
                      <a:moveTo>
                        <a:pt x="36" y="7"/>
                      </a:moveTo>
                      <a:cubicBezTo>
                        <a:pt x="33" y="3"/>
                        <a:pt x="29" y="0"/>
                        <a:pt x="24" y="0"/>
                      </a:cubicBezTo>
                      <a:cubicBezTo>
                        <a:pt x="19" y="0"/>
                        <a:pt x="14" y="3"/>
                        <a:pt x="12" y="7"/>
                      </a:cubicBezTo>
                      <a:cubicBezTo>
                        <a:pt x="12" y="7"/>
                        <a:pt x="8" y="14"/>
                        <a:pt x="4" y="22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28" y="47"/>
                        <a:pt x="36" y="42"/>
                      </a:cubicBezTo>
                      <a:cubicBezTo>
                        <a:pt x="44" y="38"/>
                        <a:pt x="54" y="12"/>
                        <a:pt x="54" y="12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cubicBezTo>
                        <a:pt x="42" y="18"/>
                        <a:pt x="38" y="10"/>
                        <a:pt x="3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1" name="Freeform 23"/>
                <p:cNvSpPr/>
                <p:nvPr/>
              </p:nvSpPr>
              <p:spPr bwMode="auto">
                <a:xfrm>
                  <a:off x="3680" y="7009"/>
                  <a:ext cx="538" cy="522"/>
                </a:xfrm>
                <a:custGeom>
                  <a:avLst/>
                  <a:gdLst>
                    <a:gd name="T0" fmla="*/ 46 w 49"/>
                    <a:gd name="T1" fmla="*/ 41 h 48"/>
                    <a:gd name="T2" fmla="*/ 46 w 49"/>
                    <a:gd name="T3" fmla="*/ 27 h 48"/>
                    <a:gd name="T4" fmla="*/ 31 w 49"/>
                    <a:gd name="T5" fmla="*/ 0 h 48"/>
                    <a:gd name="T6" fmla="*/ 0 w 49"/>
                    <a:gd name="T7" fmla="*/ 18 h 48"/>
                    <a:gd name="T8" fmla="*/ 18 w 49"/>
                    <a:gd name="T9" fmla="*/ 48 h 48"/>
                    <a:gd name="T10" fmla="*/ 34 w 49"/>
                    <a:gd name="T11" fmla="*/ 48 h 48"/>
                    <a:gd name="T12" fmla="*/ 46 w 49"/>
                    <a:gd name="T13" fmla="*/ 4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48">
                      <a:moveTo>
                        <a:pt x="46" y="41"/>
                      </a:moveTo>
                      <a:cubicBezTo>
                        <a:pt x="49" y="37"/>
                        <a:pt x="49" y="32"/>
                        <a:pt x="46" y="27"/>
                      </a:cubicBezTo>
                      <a:cubicBezTo>
                        <a:pt x="46" y="27"/>
                        <a:pt x="37" y="12"/>
                        <a:pt x="31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26" y="48"/>
                        <a:pt x="34" y="48"/>
                        <a:pt x="34" y="48"/>
                      </a:cubicBezTo>
                      <a:cubicBezTo>
                        <a:pt x="39" y="48"/>
                        <a:pt x="44" y="46"/>
                        <a:pt x="46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2" name="Freeform 24"/>
                <p:cNvSpPr/>
                <p:nvPr/>
              </p:nvSpPr>
              <p:spPr bwMode="auto">
                <a:xfrm>
                  <a:off x="2581" y="7078"/>
                  <a:ext cx="576" cy="830"/>
                </a:xfrm>
                <a:custGeom>
                  <a:avLst/>
                  <a:gdLst>
                    <a:gd name="T0" fmla="*/ 42 w 53"/>
                    <a:gd name="T1" fmla="*/ 28 h 76"/>
                    <a:gd name="T2" fmla="*/ 53 w 53"/>
                    <a:gd name="T3" fmla="*/ 35 h 76"/>
                    <a:gd name="T4" fmla="*/ 35 w 53"/>
                    <a:gd name="T5" fmla="*/ 4 h 76"/>
                    <a:gd name="T6" fmla="*/ 0 w 53"/>
                    <a:gd name="T7" fmla="*/ 4 h 76"/>
                    <a:gd name="T8" fmla="*/ 11 w 53"/>
                    <a:gd name="T9" fmla="*/ 11 h 76"/>
                    <a:gd name="T10" fmla="*/ 2 w 53"/>
                    <a:gd name="T11" fmla="*/ 26 h 76"/>
                    <a:gd name="T12" fmla="*/ 2 w 53"/>
                    <a:gd name="T13" fmla="*/ 38 h 76"/>
                    <a:gd name="T14" fmla="*/ 24 w 53"/>
                    <a:gd name="T15" fmla="*/ 76 h 76"/>
                    <a:gd name="T16" fmla="*/ 24 w 53"/>
                    <a:gd name="T17" fmla="*/ 58 h 76"/>
                    <a:gd name="T18" fmla="*/ 42 w 53"/>
                    <a:gd name="T19" fmla="*/ 2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76">
                      <a:moveTo>
                        <a:pt x="42" y="28"/>
                      </a:moveTo>
                      <a:cubicBezTo>
                        <a:pt x="53" y="35"/>
                        <a:pt x="53" y="35"/>
                        <a:pt x="53" y="35"/>
                      </a:cubicBezTo>
                      <a:cubicBezTo>
                        <a:pt x="53" y="35"/>
                        <a:pt x="43" y="9"/>
                        <a:pt x="35" y="4"/>
                      </a:cubicBezTo>
                      <a:cubicBezTo>
                        <a:pt x="28" y="0"/>
                        <a:pt x="0" y="4"/>
                        <a:pt x="0" y="4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0" y="30"/>
                        <a:pt x="0" y="34"/>
                        <a:pt x="2" y="38"/>
                      </a:cubicBezTo>
                      <a:cubicBezTo>
                        <a:pt x="24" y="76"/>
                        <a:pt x="24" y="76"/>
                        <a:pt x="24" y="76"/>
                      </a:cubicBezTo>
                      <a:cubicBezTo>
                        <a:pt x="21" y="71"/>
                        <a:pt x="21" y="64"/>
                        <a:pt x="24" y="58"/>
                      </a:cubicBezTo>
                      <a:lnTo>
                        <a:pt x="42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3" name="Freeform 25"/>
                <p:cNvSpPr/>
                <p:nvPr/>
              </p:nvSpPr>
              <p:spPr bwMode="auto">
                <a:xfrm>
                  <a:off x="2850" y="7577"/>
                  <a:ext cx="507" cy="392"/>
                </a:xfrm>
                <a:custGeom>
                  <a:avLst/>
                  <a:gdLst>
                    <a:gd name="T0" fmla="*/ 2 w 46"/>
                    <a:gd name="T1" fmla="*/ 29 h 36"/>
                    <a:gd name="T2" fmla="*/ 14 w 46"/>
                    <a:gd name="T3" fmla="*/ 36 h 36"/>
                    <a:gd name="T4" fmla="*/ 46 w 46"/>
                    <a:gd name="T5" fmla="*/ 36 h 36"/>
                    <a:gd name="T6" fmla="*/ 46 w 46"/>
                    <a:gd name="T7" fmla="*/ 0 h 36"/>
                    <a:gd name="T8" fmla="*/ 10 w 46"/>
                    <a:gd name="T9" fmla="*/ 0 h 36"/>
                    <a:gd name="T10" fmla="*/ 2 w 46"/>
                    <a:gd name="T11" fmla="*/ 15 h 36"/>
                    <a:gd name="T12" fmla="*/ 2 w 46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36">
                      <a:moveTo>
                        <a:pt x="2" y="29"/>
                      </a:moveTo>
                      <a:cubicBezTo>
                        <a:pt x="5" y="33"/>
                        <a:pt x="9" y="36"/>
                        <a:pt x="14" y="36"/>
                      </a:cubicBezTo>
                      <a:cubicBezTo>
                        <a:pt x="14" y="36"/>
                        <a:pt x="32" y="36"/>
                        <a:pt x="46" y="36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6" y="8"/>
                        <a:pt x="2" y="15"/>
                        <a:pt x="2" y="15"/>
                      </a:cubicBezTo>
                      <a:cubicBezTo>
                        <a:pt x="0" y="19"/>
                        <a:pt x="0" y="24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04" name="Freeform 26"/>
                <p:cNvSpPr/>
                <p:nvPr/>
              </p:nvSpPr>
              <p:spPr bwMode="auto">
                <a:xfrm>
                  <a:off x="2850" y="6509"/>
                  <a:ext cx="799" cy="599"/>
                </a:xfrm>
                <a:custGeom>
                  <a:avLst/>
                  <a:gdLst>
                    <a:gd name="T0" fmla="*/ 0 w 73"/>
                    <a:gd name="T1" fmla="*/ 38 h 55"/>
                    <a:gd name="T2" fmla="*/ 31 w 73"/>
                    <a:gd name="T3" fmla="*/ 55 h 55"/>
                    <a:gd name="T4" fmla="*/ 58 w 73"/>
                    <a:gd name="T5" fmla="*/ 9 h 55"/>
                    <a:gd name="T6" fmla="*/ 73 w 73"/>
                    <a:gd name="T7" fmla="*/ 0 h 55"/>
                    <a:gd name="T8" fmla="*/ 29 w 73"/>
                    <a:gd name="T9" fmla="*/ 0 h 55"/>
                    <a:gd name="T10" fmla="*/ 19 w 73"/>
                    <a:gd name="T11" fmla="*/ 6 h 55"/>
                    <a:gd name="T12" fmla="*/ 0 w 73"/>
                    <a:gd name="T13" fmla="*/ 3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55">
                      <a:moveTo>
                        <a:pt x="0" y="38"/>
                      </a:move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1" y="55"/>
                        <a:pt x="54" y="16"/>
                        <a:pt x="58" y="9"/>
                      </a:cubicBezTo>
                      <a:cubicBezTo>
                        <a:pt x="61" y="3"/>
                        <a:pt x="67" y="0"/>
                        <a:pt x="7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5" y="0"/>
                        <a:pt x="21" y="2"/>
                        <a:pt x="19" y="6"/>
                      </a:cubicBezTo>
                      <a:cubicBezTo>
                        <a:pt x="15" y="12"/>
                        <a:pt x="0" y="38"/>
                        <a:pt x="0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0445" y="1113790"/>
            <a:ext cx="3202940" cy="829310"/>
            <a:chOff x="1510" y="3639"/>
            <a:chExt cx="5044" cy="1306"/>
          </a:xfrm>
        </p:grpSpPr>
        <p:sp>
          <p:nvSpPr>
            <p:cNvPr id="10" name="KSO_Shape"/>
            <p:cNvSpPr/>
            <p:nvPr/>
          </p:nvSpPr>
          <p:spPr>
            <a:xfrm rot="8138994">
              <a:off x="5508" y="3775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510" y="3639"/>
              <a:ext cx="4718" cy="1306"/>
              <a:chOff x="1510" y="3639"/>
              <a:chExt cx="4718" cy="1306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510" y="3639"/>
                <a:ext cx="3938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r" fontAlgn="auto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全面深化改革开放，</a:t>
                </a:r>
                <a:endPara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r" fontAlgn="auto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持续增强发展动力和活力</a:t>
                </a:r>
                <a:endPara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cs typeface="Hiragino Sans GB W3" charset="-122"/>
                  <a:sym typeface="Source Han Serif SC" panose="02020400000000000000" pitchFamily="18" charset="-122"/>
                </a:endParaRPr>
              </a:p>
            </p:txBody>
          </p:sp>
          <p:grpSp>
            <p:nvGrpSpPr>
              <p:cNvPr id="12" name="Group 37"/>
              <p:cNvGrpSpPr/>
              <p:nvPr/>
            </p:nvGrpSpPr>
            <p:grpSpPr>
              <a:xfrm rot="0">
                <a:off x="5832" y="4163"/>
                <a:ext cx="397" cy="329"/>
                <a:chOff x="9886950" y="1016001"/>
                <a:chExt cx="482600" cy="461963"/>
              </a:xfrm>
              <a:solidFill>
                <a:schemeClr val="bg1"/>
              </a:solidFill>
            </p:grpSpPr>
            <p:sp>
              <p:nvSpPr>
                <p:cNvPr id="146" name="Freeform 36"/>
                <p:cNvSpPr>
                  <a:spLocks noEditPoints="1"/>
                </p:cNvSpPr>
                <p:nvPr/>
              </p:nvSpPr>
              <p:spPr bwMode="auto">
                <a:xfrm>
                  <a:off x="9886950" y="1016001"/>
                  <a:ext cx="482600" cy="461963"/>
                </a:xfrm>
                <a:custGeom>
                  <a:avLst/>
                  <a:gdLst>
                    <a:gd name="T0" fmla="*/ 117 w 128"/>
                    <a:gd name="T1" fmla="*/ 0 h 122"/>
                    <a:gd name="T2" fmla="*/ 11 w 128"/>
                    <a:gd name="T3" fmla="*/ 0 h 122"/>
                    <a:gd name="T4" fmla="*/ 0 w 128"/>
                    <a:gd name="T5" fmla="*/ 11 h 122"/>
                    <a:gd name="T6" fmla="*/ 0 w 128"/>
                    <a:gd name="T7" fmla="*/ 93 h 122"/>
                    <a:gd name="T8" fmla="*/ 11 w 128"/>
                    <a:gd name="T9" fmla="*/ 104 h 122"/>
                    <a:gd name="T10" fmla="*/ 43 w 128"/>
                    <a:gd name="T11" fmla="*/ 104 h 122"/>
                    <a:gd name="T12" fmla="*/ 37 w 128"/>
                    <a:gd name="T13" fmla="*/ 110 h 122"/>
                    <a:gd name="T14" fmla="*/ 34 w 128"/>
                    <a:gd name="T15" fmla="*/ 113 h 122"/>
                    <a:gd name="T16" fmla="*/ 34 w 128"/>
                    <a:gd name="T17" fmla="*/ 118 h 122"/>
                    <a:gd name="T18" fmla="*/ 42 w 128"/>
                    <a:gd name="T19" fmla="*/ 122 h 122"/>
                    <a:gd name="T20" fmla="*/ 86 w 128"/>
                    <a:gd name="T21" fmla="*/ 122 h 122"/>
                    <a:gd name="T22" fmla="*/ 94 w 128"/>
                    <a:gd name="T23" fmla="*/ 118 h 122"/>
                    <a:gd name="T24" fmla="*/ 94 w 128"/>
                    <a:gd name="T25" fmla="*/ 113 h 122"/>
                    <a:gd name="T26" fmla="*/ 91 w 128"/>
                    <a:gd name="T27" fmla="*/ 110 h 122"/>
                    <a:gd name="T28" fmla="*/ 85 w 128"/>
                    <a:gd name="T29" fmla="*/ 104 h 122"/>
                    <a:gd name="T30" fmla="*/ 117 w 128"/>
                    <a:gd name="T31" fmla="*/ 104 h 122"/>
                    <a:gd name="T32" fmla="*/ 128 w 128"/>
                    <a:gd name="T33" fmla="*/ 93 h 122"/>
                    <a:gd name="T34" fmla="*/ 128 w 128"/>
                    <a:gd name="T35" fmla="*/ 11 h 122"/>
                    <a:gd name="T36" fmla="*/ 117 w 128"/>
                    <a:gd name="T37" fmla="*/ 0 h 122"/>
                    <a:gd name="T38" fmla="*/ 88 w 128"/>
                    <a:gd name="T39" fmla="*/ 113 h 122"/>
                    <a:gd name="T40" fmla="*/ 90 w 128"/>
                    <a:gd name="T41" fmla="*/ 116 h 122"/>
                    <a:gd name="T42" fmla="*/ 90 w 128"/>
                    <a:gd name="T43" fmla="*/ 116 h 122"/>
                    <a:gd name="T44" fmla="*/ 86 w 128"/>
                    <a:gd name="T45" fmla="*/ 118 h 122"/>
                    <a:gd name="T46" fmla="*/ 42 w 128"/>
                    <a:gd name="T47" fmla="*/ 118 h 122"/>
                    <a:gd name="T48" fmla="*/ 38 w 128"/>
                    <a:gd name="T49" fmla="*/ 116 h 122"/>
                    <a:gd name="T50" fmla="*/ 38 w 128"/>
                    <a:gd name="T51" fmla="*/ 116 h 122"/>
                    <a:gd name="T52" fmla="*/ 38 w 128"/>
                    <a:gd name="T53" fmla="*/ 116 h 122"/>
                    <a:gd name="T54" fmla="*/ 40 w 128"/>
                    <a:gd name="T55" fmla="*/ 113 h 122"/>
                    <a:gd name="T56" fmla="*/ 48 w 128"/>
                    <a:gd name="T57" fmla="*/ 104 h 122"/>
                    <a:gd name="T58" fmla="*/ 80 w 128"/>
                    <a:gd name="T59" fmla="*/ 104 h 122"/>
                    <a:gd name="T60" fmla="*/ 88 w 128"/>
                    <a:gd name="T61" fmla="*/ 113 h 122"/>
                    <a:gd name="T62" fmla="*/ 120 w 128"/>
                    <a:gd name="T63" fmla="*/ 93 h 122"/>
                    <a:gd name="T64" fmla="*/ 117 w 128"/>
                    <a:gd name="T65" fmla="*/ 96 h 122"/>
                    <a:gd name="T66" fmla="*/ 11 w 128"/>
                    <a:gd name="T67" fmla="*/ 96 h 122"/>
                    <a:gd name="T68" fmla="*/ 8 w 128"/>
                    <a:gd name="T69" fmla="*/ 93 h 122"/>
                    <a:gd name="T70" fmla="*/ 8 w 128"/>
                    <a:gd name="T71" fmla="*/ 11 h 122"/>
                    <a:gd name="T72" fmla="*/ 11 w 128"/>
                    <a:gd name="T73" fmla="*/ 8 h 122"/>
                    <a:gd name="T74" fmla="*/ 117 w 128"/>
                    <a:gd name="T75" fmla="*/ 8 h 122"/>
                    <a:gd name="T76" fmla="*/ 120 w 128"/>
                    <a:gd name="T77" fmla="*/ 11 h 122"/>
                    <a:gd name="T78" fmla="*/ 120 w 128"/>
                    <a:gd name="T79" fmla="*/ 9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8" h="122">
                      <a:moveTo>
                        <a:pt x="117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9"/>
                        <a:pt x="5" y="104"/>
                        <a:pt x="11" y="104"/>
                      </a:cubicBezTo>
                      <a:cubicBezTo>
                        <a:pt x="43" y="104"/>
                        <a:pt x="43" y="104"/>
                        <a:pt x="43" y="104"/>
                      </a:cubicBezTo>
                      <a:cubicBezTo>
                        <a:pt x="41" y="106"/>
                        <a:pt x="39" y="109"/>
                        <a:pt x="37" y="110"/>
                      </a:cubicBezTo>
                      <a:cubicBezTo>
                        <a:pt x="36" y="111"/>
                        <a:pt x="35" y="112"/>
                        <a:pt x="34" y="113"/>
                      </a:cubicBezTo>
                      <a:cubicBezTo>
                        <a:pt x="34" y="114"/>
                        <a:pt x="33" y="116"/>
                        <a:pt x="34" y="118"/>
                      </a:cubicBezTo>
                      <a:cubicBezTo>
                        <a:pt x="35" y="120"/>
                        <a:pt x="37" y="122"/>
                        <a:pt x="42" y="122"/>
                      </a:cubicBezTo>
                      <a:cubicBezTo>
                        <a:pt x="86" y="122"/>
                        <a:pt x="86" y="122"/>
                        <a:pt x="86" y="122"/>
                      </a:cubicBezTo>
                      <a:cubicBezTo>
                        <a:pt x="91" y="122"/>
                        <a:pt x="93" y="120"/>
                        <a:pt x="94" y="118"/>
                      </a:cubicBezTo>
                      <a:cubicBezTo>
                        <a:pt x="95" y="116"/>
                        <a:pt x="94" y="114"/>
                        <a:pt x="94" y="113"/>
                      </a:cubicBezTo>
                      <a:cubicBezTo>
                        <a:pt x="93" y="112"/>
                        <a:pt x="92" y="111"/>
                        <a:pt x="91" y="110"/>
                      </a:cubicBezTo>
                      <a:cubicBezTo>
                        <a:pt x="89" y="109"/>
                        <a:pt x="87" y="106"/>
                        <a:pt x="85" y="104"/>
                      </a:cubicBezTo>
                      <a:cubicBezTo>
                        <a:pt x="117" y="104"/>
                        <a:pt x="117" y="104"/>
                        <a:pt x="117" y="104"/>
                      </a:cubicBezTo>
                      <a:cubicBezTo>
                        <a:pt x="123" y="104"/>
                        <a:pt x="128" y="99"/>
                        <a:pt x="128" y="93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28" y="5"/>
                        <a:pt x="123" y="0"/>
                        <a:pt x="117" y="0"/>
                      </a:cubicBezTo>
                      <a:close/>
                      <a:moveTo>
                        <a:pt x="88" y="113"/>
                      </a:moveTo>
                      <a:cubicBezTo>
                        <a:pt x="89" y="114"/>
                        <a:pt x="90" y="115"/>
                        <a:pt x="90" y="116"/>
                      </a:cubicBezTo>
                      <a:cubicBezTo>
                        <a:pt x="90" y="116"/>
                        <a:pt x="91" y="116"/>
                        <a:pt x="90" y="116"/>
                      </a:cubicBezTo>
                      <a:cubicBezTo>
                        <a:pt x="90" y="117"/>
                        <a:pt x="88" y="118"/>
                        <a:pt x="86" y="118"/>
                      </a:cubicBezTo>
                      <a:cubicBezTo>
                        <a:pt x="42" y="118"/>
                        <a:pt x="42" y="118"/>
                        <a:pt x="42" y="118"/>
                      </a:cubicBezTo>
                      <a:cubicBezTo>
                        <a:pt x="40" y="118"/>
                        <a:pt x="38" y="117"/>
                        <a:pt x="38" y="116"/>
                      </a:cubicBezTo>
                      <a:cubicBezTo>
                        <a:pt x="38" y="116"/>
                        <a:pt x="38" y="116"/>
                        <a:pt x="38" y="116"/>
                      </a:cubicBezTo>
                      <a:cubicBezTo>
                        <a:pt x="38" y="116"/>
                        <a:pt x="38" y="116"/>
                        <a:pt x="38" y="116"/>
                      </a:cubicBezTo>
                      <a:cubicBezTo>
                        <a:pt x="38" y="115"/>
                        <a:pt x="39" y="114"/>
                        <a:pt x="40" y="113"/>
                      </a:cubicBezTo>
                      <a:cubicBezTo>
                        <a:pt x="44" y="109"/>
                        <a:pt x="47" y="106"/>
                        <a:pt x="48" y="104"/>
                      </a:cubicBezTo>
                      <a:cubicBezTo>
                        <a:pt x="80" y="104"/>
                        <a:pt x="80" y="104"/>
                        <a:pt x="80" y="104"/>
                      </a:cubicBezTo>
                      <a:cubicBezTo>
                        <a:pt x="81" y="106"/>
                        <a:pt x="84" y="109"/>
                        <a:pt x="88" y="113"/>
                      </a:cubicBezTo>
                      <a:close/>
                      <a:moveTo>
                        <a:pt x="120" y="93"/>
                      </a:moveTo>
                      <a:cubicBezTo>
                        <a:pt x="120" y="95"/>
                        <a:pt x="119" y="96"/>
                        <a:pt x="117" y="96"/>
                      </a:cubicBezTo>
                      <a:cubicBezTo>
                        <a:pt x="11" y="96"/>
                        <a:pt x="11" y="96"/>
                        <a:pt x="11" y="96"/>
                      </a:cubicBezTo>
                      <a:cubicBezTo>
                        <a:pt x="9" y="96"/>
                        <a:pt x="8" y="95"/>
                        <a:pt x="8" y="93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9" y="8"/>
                        <a:pt x="120" y="9"/>
                        <a:pt x="120" y="11"/>
                      </a:cubicBezTo>
                      <a:lnTo>
                        <a:pt x="120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13" name="Freeform 37"/>
                <p:cNvSpPr>
                  <a:spLocks noEditPoints="1"/>
                </p:cNvSpPr>
                <p:nvPr/>
              </p:nvSpPr>
              <p:spPr bwMode="auto">
                <a:xfrm>
                  <a:off x="9947275" y="1076326"/>
                  <a:ext cx="361950" cy="242888"/>
                </a:xfrm>
                <a:custGeom>
                  <a:avLst/>
                  <a:gdLst>
                    <a:gd name="T0" fmla="*/ 89 w 96"/>
                    <a:gd name="T1" fmla="*/ 0 h 64"/>
                    <a:gd name="T2" fmla="*/ 7 w 96"/>
                    <a:gd name="T3" fmla="*/ 0 h 64"/>
                    <a:gd name="T4" fmla="*/ 0 w 96"/>
                    <a:gd name="T5" fmla="*/ 7 h 64"/>
                    <a:gd name="T6" fmla="*/ 0 w 96"/>
                    <a:gd name="T7" fmla="*/ 57 h 64"/>
                    <a:gd name="T8" fmla="*/ 7 w 96"/>
                    <a:gd name="T9" fmla="*/ 64 h 64"/>
                    <a:gd name="T10" fmla="*/ 89 w 96"/>
                    <a:gd name="T11" fmla="*/ 64 h 64"/>
                    <a:gd name="T12" fmla="*/ 96 w 96"/>
                    <a:gd name="T13" fmla="*/ 57 h 64"/>
                    <a:gd name="T14" fmla="*/ 96 w 96"/>
                    <a:gd name="T15" fmla="*/ 7 h 64"/>
                    <a:gd name="T16" fmla="*/ 89 w 96"/>
                    <a:gd name="T17" fmla="*/ 0 h 64"/>
                    <a:gd name="T18" fmla="*/ 92 w 96"/>
                    <a:gd name="T19" fmla="*/ 57 h 64"/>
                    <a:gd name="T20" fmla="*/ 89 w 96"/>
                    <a:gd name="T21" fmla="*/ 60 h 64"/>
                    <a:gd name="T22" fmla="*/ 7 w 96"/>
                    <a:gd name="T23" fmla="*/ 60 h 64"/>
                    <a:gd name="T24" fmla="*/ 4 w 96"/>
                    <a:gd name="T25" fmla="*/ 57 h 64"/>
                    <a:gd name="T26" fmla="*/ 4 w 96"/>
                    <a:gd name="T27" fmla="*/ 7 h 64"/>
                    <a:gd name="T28" fmla="*/ 7 w 96"/>
                    <a:gd name="T29" fmla="*/ 4 h 64"/>
                    <a:gd name="T30" fmla="*/ 89 w 96"/>
                    <a:gd name="T31" fmla="*/ 4 h 64"/>
                    <a:gd name="T32" fmla="*/ 92 w 96"/>
                    <a:gd name="T33" fmla="*/ 7 h 64"/>
                    <a:gd name="T34" fmla="*/ 92 w 96"/>
                    <a:gd name="T35" fmla="*/ 5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64">
                      <a:moveTo>
                        <a:pt x="89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1"/>
                        <a:pt x="3" y="64"/>
                        <a:pt x="7" y="64"/>
                      </a:cubicBezTo>
                      <a:cubicBezTo>
                        <a:pt x="89" y="64"/>
                        <a:pt x="89" y="64"/>
                        <a:pt x="89" y="64"/>
                      </a:cubicBezTo>
                      <a:cubicBezTo>
                        <a:pt x="93" y="64"/>
                        <a:pt x="96" y="61"/>
                        <a:pt x="96" y="57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6" y="3"/>
                        <a:pt x="93" y="0"/>
                        <a:pt x="89" y="0"/>
                      </a:cubicBezTo>
                      <a:close/>
                      <a:moveTo>
                        <a:pt x="92" y="57"/>
                      </a:moveTo>
                      <a:cubicBezTo>
                        <a:pt x="92" y="59"/>
                        <a:pt x="91" y="60"/>
                        <a:pt x="89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5" y="60"/>
                        <a:pt x="4" y="59"/>
                        <a:pt x="4" y="5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5"/>
                        <a:pt x="5" y="4"/>
                        <a:pt x="7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91" y="4"/>
                        <a:pt x="92" y="5"/>
                        <a:pt x="92" y="7"/>
                      </a:cubicBezTo>
                      <a:lnTo>
                        <a:pt x="92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148" name="Freeform 38"/>
                <p:cNvSpPr>
                  <a:spLocks noEditPoints="1"/>
                </p:cNvSpPr>
                <p:nvPr/>
              </p:nvSpPr>
              <p:spPr bwMode="auto">
                <a:xfrm>
                  <a:off x="10104438" y="1327151"/>
                  <a:ext cx="46037" cy="44450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40765" y="2299970"/>
            <a:ext cx="3139440" cy="829310"/>
            <a:chOff x="1603" y="5584"/>
            <a:chExt cx="4944" cy="1306"/>
          </a:xfrm>
        </p:grpSpPr>
        <p:sp>
          <p:nvSpPr>
            <p:cNvPr id="8" name="文本框 7"/>
            <p:cNvSpPr txBox="1"/>
            <p:nvPr/>
          </p:nvSpPr>
          <p:spPr>
            <a:xfrm>
              <a:off x="1603" y="5584"/>
              <a:ext cx="368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 fontAlgn="auto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推动绿色发展，</a:t>
              </a:r>
              <a:endPara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r" fontAlgn="auto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促进人与自然和谐共生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Hiragino Sans GB W3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45" name="KSO_Shape"/>
            <p:cNvSpPr/>
            <p:nvPr/>
          </p:nvSpPr>
          <p:spPr>
            <a:xfrm rot="8162830">
              <a:off x="5501" y="5657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05" name="Shape 459"/>
            <p:cNvSpPr/>
            <p:nvPr/>
          </p:nvSpPr>
          <p:spPr>
            <a:xfrm>
              <a:off x="5772" y="5999"/>
              <a:ext cx="551" cy="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3420" y="20466"/>
                  </a:moveTo>
                  <a:lnTo>
                    <a:pt x="12629" y="20222"/>
                  </a:lnTo>
                  <a:cubicBezTo>
                    <a:pt x="13304" y="19604"/>
                    <a:pt x="13743" y="18667"/>
                    <a:pt x="13743" y="17590"/>
                  </a:cubicBezTo>
                  <a:cubicBezTo>
                    <a:pt x="13743" y="16190"/>
                    <a:pt x="13011" y="14990"/>
                    <a:pt x="11965" y="14465"/>
                  </a:cubicBezTo>
                  <a:lnTo>
                    <a:pt x="11700" y="15586"/>
                  </a:lnTo>
                  <a:cubicBezTo>
                    <a:pt x="12330" y="15963"/>
                    <a:pt x="12764" y="16716"/>
                    <a:pt x="12764" y="17590"/>
                  </a:cubicBezTo>
                  <a:cubicBezTo>
                    <a:pt x="12764" y="18298"/>
                    <a:pt x="12474" y="18925"/>
                    <a:pt x="12033" y="19336"/>
                  </a:cubicBezTo>
                  <a:lnTo>
                    <a:pt x="12295" y="18214"/>
                  </a:lnTo>
                  <a:cubicBezTo>
                    <a:pt x="12325" y="18073"/>
                    <a:pt x="12315" y="17919"/>
                    <a:pt x="12245" y="17783"/>
                  </a:cubicBezTo>
                  <a:cubicBezTo>
                    <a:pt x="12110" y="17512"/>
                    <a:pt x="11808" y="17419"/>
                    <a:pt x="11575" y="17575"/>
                  </a:cubicBezTo>
                  <a:cubicBezTo>
                    <a:pt x="11455" y="17655"/>
                    <a:pt x="11377" y="17779"/>
                    <a:pt x="11345" y="17919"/>
                  </a:cubicBezTo>
                  <a:lnTo>
                    <a:pt x="10807" y="20244"/>
                  </a:lnTo>
                  <a:cubicBezTo>
                    <a:pt x="10773" y="20385"/>
                    <a:pt x="10788" y="20540"/>
                    <a:pt x="10856" y="20675"/>
                  </a:cubicBezTo>
                  <a:cubicBezTo>
                    <a:pt x="10919" y="20800"/>
                    <a:pt x="11021" y="20887"/>
                    <a:pt x="11131" y="20928"/>
                  </a:cubicBezTo>
                  <a:lnTo>
                    <a:pt x="11126" y="20956"/>
                  </a:lnTo>
                  <a:cubicBezTo>
                    <a:pt x="11141" y="20954"/>
                    <a:pt x="11156" y="20948"/>
                    <a:pt x="11171" y="20946"/>
                  </a:cubicBezTo>
                  <a:lnTo>
                    <a:pt x="13165" y="21563"/>
                  </a:lnTo>
                  <a:cubicBezTo>
                    <a:pt x="13287" y="21600"/>
                    <a:pt x="13420" y="21587"/>
                    <a:pt x="13540" y="21507"/>
                  </a:cubicBezTo>
                  <a:cubicBezTo>
                    <a:pt x="13772" y="21351"/>
                    <a:pt x="13853" y="21002"/>
                    <a:pt x="13718" y="20731"/>
                  </a:cubicBezTo>
                  <a:cubicBezTo>
                    <a:pt x="13648" y="20594"/>
                    <a:pt x="13542" y="20504"/>
                    <a:pt x="13420" y="20466"/>
                  </a:cubicBezTo>
                  <a:moveTo>
                    <a:pt x="18634" y="7273"/>
                  </a:moveTo>
                  <a:cubicBezTo>
                    <a:pt x="18643" y="7119"/>
                    <a:pt x="18654" y="6968"/>
                    <a:pt x="18654" y="6809"/>
                  </a:cubicBezTo>
                  <a:cubicBezTo>
                    <a:pt x="18654" y="3049"/>
                    <a:pt x="16016" y="0"/>
                    <a:pt x="12764" y="0"/>
                  </a:cubicBezTo>
                  <a:cubicBezTo>
                    <a:pt x="10496" y="0"/>
                    <a:pt x="8534" y="1478"/>
                    <a:pt x="7549" y="3644"/>
                  </a:cubicBezTo>
                  <a:cubicBezTo>
                    <a:pt x="7184" y="3490"/>
                    <a:pt x="6791" y="3404"/>
                    <a:pt x="6381" y="3404"/>
                  </a:cubicBezTo>
                  <a:cubicBezTo>
                    <a:pt x="4485" y="3404"/>
                    <a:pt x="2944" y="5185"/>
                    <a:pt x="2944" y="7377"/>
                  </a:cubicBezTo>
                  <a:cubicBezTo>
                    <a:pt x="2944" y="7663"/>
                    <a:pt x="2972" y="7940"/>
                    <a:pt x="3022" y="8207"/>
                  </a:cubicBezTo>
                  <a:cubicBezTo>
                    <a:pt x="1267" y="8883"/>
                    <a:pt x="0" y="10796"/>
                    <a:pt x="0" y="13051"/>
                  </a:cubicBezTo>
                  <a:cubicBezTo>
                    <a:pt x="0" y="15869"/>
                    <a:pt x="1978" y="18158"/>
                    <a:pt x="4418" y="18158"/>
                  </a:cubicBezTo>
                  <a:lnTo>
                    <a:pt x="6381" y="18158"/>
                  </a:lnTo>
                  <a:cubicBezTo>
                    <a:pt x="6653" y="18158"/>
                    <a:pt x="6871" y="17904"/>
                    <a:pt x="6871" y="17590"/>
                  </a:cubicBezTo>
                  <a:cubicBezTo>
                    <a:pt x="6871" y="17275"/>
                    <a:pt x="6653" y="17022"/>
                    <a:pt x="6381" y="17022"/>
                  </a:cubicBezTo>
                  <a:lnTo>
                    <a:pt x="4418" y="17022"/>
                  </a:lnTo>
                  <a:cubicBezTo>
                    <a:pt x="2523" y="17022"/>
                    <a:pt x="983" y="15239"/>
                    <a:pt x="983" y="13051"/>
                  </a:cubicBezTo>
                  <a:cubicBezTo>
                    <a:pt x="983" y="11340"/>
                    <a:pt x="1927" y="9827"/>
                    <a:pt x="3334" y="9285"/>
                  </a:cubicBezTo>
                  <a:lnTo>
                    <a:pt x="4165" y="8965"/>
                  </a:lnTo>
                  <a:lnTo>
                    <a:pt x="3982" y="7971"/>
                  </a:lnTo>
                  <a:cubicBezTo>
                    <a:pt x="3947" y="7772"/>
                    <a:pt x="3925" y="7572"/>
                    <a:pt x="3925" y="7377"/>
                  </a:cubicBezTo>
                  <a:cubicBezTo>
                    <a:pt x="3925" y="5813"/>
                    <a:pt x="5027" y="4539"/>
                    <a:pt x="6381" y="4539"/>
                  </a:cubicBezTo>
                  <a:cubicBezTo>
                    <a:pt x="6663" y="4539"/>
                    <a:pt x="6939" y="4598"/>
                    <a:pt x="7214" y="4712"/>
                  </a:cubicBezTo>
                  <a:lnTo>
                    <a:pt x="8018" y="5048"/>
                  </a:lnTo>
                  <a:lnTo>
                    <a:pt x="8415" y="4173"/>
                  </a:lnTo>
                  <a:cubicBezTo>
                    <a:pt x="9269" y="2299"/>
                    <a:pt x="10934" y="1134"/>
                    <a:pt x="12764" y="1134"/>
                  </a:cubicBezTo>
                  <a:cubicBezTo>
                    <a:pt x="15470" y="1134"/>
                    <a:pt x="17672" y="3681"/>
                    <a:pt x="17672" y="6809"/>
                  </a:cubicBezTo>
                  <a:cubicBezTo>
                    <a:pt x="17672" y="6907"/>
                    <a:pt x="17663" y="7005"/>
                    <a:pt x="17660" y="7104"/>
                  </a:cubicBezTo>
                  <a:lnTo>
                    <a:pt x="17652" y="7199"/>
                  </a:lnTo>
                  <a:lnTo>
                    <a:pt x="17607" y="7999"/>
                  </a:lnTo>
                  <a:lnTo>
                    <a:pt x="18245" y="8315"/>
                  </a:lnTo>
                  <a:cubicBezTo>
                    <a:pt x="19687" y="9034"/>
                    <a:pt x="20618" y="10670"/>
                    <a:pt x="20618" y="12483"/>
                  </a:cubicBezTo>
                  <a:cubicBezTo>
                    <a:pt x="20618" y="14986"/>
                    <a:pt x="18856" y="17022"/>
                    <a:pt x="16689" y="17022"/>
                  </a:cubicBezTo>
                  <a:lnTo>
                    <a:pt x="15217" y="17022"/>
                  </a:lnTo>
                  <a:cubicBezTo>
                    <a:pt x="14946" y="17022"/>
                    <a:pt x="14726" y="17275"/>
                    <a:pt x="14726" y="17590"/>
                  </a:cubicBezTo>
                  <a:cubicBezTo>
                    <a:pt x="14726" y="17904"/>
                    <a:pt x="14946" y="18158"/>
                    <a:pt x="15217" y="18158"/>
                  </a:cubicBezTo>
                  <a:lnTo>
                    <a:pt x="16689" y="18158"/>
                  </a:lnTo>
                  <a:cubicBezTo>
                    <a:pt x="19402" y="18158"/>
                    <a:pt x="21600" y="15618"/>
                    <a:pt x="21600" y="12483"/>
                  </a:cubicBezTo>
                  <a:cubicBezTo>
                    <a:pt x="21600" y="10148"/>
                    <a:pt x="20378" y="8144"/>
                    <a:pt x="18634" y="7273"/>
                  </a:cubicBezTo>
                  <a:moveTo>
                    <a:pt x="10771" y="14522"/>
                  </a:moveTo>
                  <a:cubicBezTo>
                    <a:pt x="10709" y="14396"/>
                    <a:pt x="10611" y="14318"/>
                    <a:pt x="10503" y="14275"/>
                  </a:cubicBezTo>
                  <a:lnTo>
                    <a:pt x="10516" y="14219"/>
                  </a:lnTo>
                  <a:cubicBezTo>
                    <a:pt x="10481" y="14221"/>
                    <a:pt x="10451" y="14232"/>
                    <a:pt x="10416" y="14240"/>
                  </a:cubicBezTo>
                  <a:lnTo>
                    <a:pt x="8461" y="13636"/>
                  </a:lnTo>
                  <a:lnTo>
                    <a:pt x="8461" y="13636"/>
                  </a:lnTo>
                  <a:cubicBezTo>
                    <a:pt x="8340" y="13599"/>
                    <a:pt x="8206" y="13612"/>
                    <a:pt x="8088" y="13693"/>
                  </a:cubicBezTo>
                  <a:cubicBezTo>
                    <a:pt x="7857" y="13849"/>
                    <a:pt x="7773" y="14195"/>
                    <a:pt x="7908" y="14468"/>
                  </a:cubicBezTo>
                  <a:cubicBezTo>
                    <a:pt x="7977" y="14602"/>
                    <a:pt x="8085" y="14694"/>
                    <a:pt x="8208" y="14732"/>
                  </a:cubicBezTo>
                  <a:lnTo>
                    <a:pt x="8962" y="14964"/>
                  </a:lnTo>
                  <a:cubicBezTo>
                    <a:pt x="8291" y="15582"/>
                    <a:pt x="7852" y="16520"/>
                    <a:pt x="7852" y="17590"/>
                  </a:cubicBezTo>
                  <a:cubicBezTo>
                    <a:pt x="7852" y="19009"/>
                    <a:pt x="8603" y="20220"/>
                    <a:pt x="9667" y="20733"/>
                  </a:cubicBezTo>
                  <a:lnTo>
                    <a:pt x="9932" y="19618"/>
                  </a:lnTo>
                  <a:cubicBezTo>
                    <a:pt x="9284" y="19247"/>
                    <a:pt x="8834" y="18482"/>
                    <a:pt x="8834" y="17590"/>
                  </a:cubicBezTo>
                  <a:cubicBezTo>
                    <a:pt x="8834" y="16858"/>
                    <a:pt x="9141" y="16216"/>
                    <a:pt x="9607" y="15802"/>
                  </a:cubicBezTo>
                  <a:lnTo>
                    <a:pt x="9334" y="16986"/>
                  </a:lnTo>
                  <a:cubicBezTo>
                    <a:pt x="9302" y="17126"/>
                    <a:pt x="9315" y="17280"/>
                    <a:pt x="9382" y="17417"/>
                  </a:cubicBezTo>
                  <a:cubicBezTo>
                    <a:pt x="9519" y="17685"/>
                    <a:pt x="9817" y="17779"/>
                    <a:pt x="10053" y="17625"/>
                  </a:cubicBezTo>
                  <a:cubicBezTo>
                    <a:pt x="10170" y="17544"/>
                    <a:pt x="10250" y="17419"/>
                    <a:pt x="10281" y="17280"/>
                  </a:cubicBezTo>
                  <a:lnTo>
                    <a:pt x="10822" y="14953"/>
                  </a:lnTo>
                  <a:cubicBezTo>
                    <a:pt x="10852" y="14815"/>
                    <a:pt x="10841" y="14659"/>
                    <a:pt x="10771" y="1452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12410" y="2318385"/>
            <a:ext cx="2741295" cy="829945"/>
            <a:chOff x="8812" y="1759"/>
            <a:chExt cx="4317" cy="1307"/>
          </a:xfrm>
        </p:grpSpPr>
        <p:sp>
          <p:nvSpPr>
            <p:cNvPr id="9" name="文本框 8"/>
            <p:cNvSpPr txBox="1"/>
            <p:nvPr/>
          </p:nvSpPr>
          <p:spPr>
            <a:xfrm>
              <a:off x="8812" y="1759"/>
              <a:ext cx="321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持续增进民生福祉，扎实推动共同富裕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Hiragino Sans GB W3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rot="8173329">
              <a:off x="12082" y="1803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57" name="ïśľîḓê"/>
            <p:cNvSpPr/>
            <p:nvPr/>
          </p:nvSpPr>
          <p:spPr bwMode="auto">
            <a:xfrm>
              <a:off x="12371" y="2146"/>
              <a:ext cx="499" cy="399"/>
            </a:xfrm>
            <a:custGeom>
              <a:avLst/>
              <a:gdLst>
                <a:gd name="connsiteX0" fmla="*/ 93434 w 608426"/>
                <a:gd name="connsiteY0" fmla="*/ 245427 h 558455"/>
                <a:gd name="connsiteX1" fmla="*/ 105418 w 608426"/>
                <a:gd name="connsiteY1" fmla="*/ 251565 h 558455"/>
                <a:gd name="connsiteX2" fmla="*/ 184086 w 608426"/>
                <a:gd name="connsiteY2" fmla="*/ 358669 h 558455"/>
                <a:gd name="connsiteX3" fmla="*/ 185315 w 608426"/>
                <a:gd name="connsiteY3" fmla="*/ 374167 h 558455"/>
                <a:gd name="connsiteX4" fmla="*/ 172101 w 608426"/>
                <a:gd name="connsiteY4" fmla="*/ 382300 h 558455"/>
                <a:gd name="connsiteX5" fmla="*/ 139835 w 608426"/>
                <a:gd name="connsiteY5" fmla="*/ 382300 h 558455"/>
                <a:gd name="connsiteX6" fmla="*/ 139835 w 608426"/>
                <a:gd name="connsiteY6" fmla="*/ 543571 h 558455"/>
                <a:gd name="connsiteX7" fmla="*/ 124931 w 608426"/>
                <a:gd name="connsiteY7" fmla="*/ 558455 h 558455"/>
                <a:gd name="connsiteX8" fmla="*/ 61936 w 608426"/>
                <a:gd name="connsiteY8" fmla="*/ 558455 h 558455"/>
                <a:gd name="connsiteX9" fmla="*/ 47186 w 608426"/>
                <a:gd name="connsiteY9" fmla="*/ 543571 h 558455"/>
                <a:gd name="connsiteX10" fmla="*/ 47186 w 608426"/>
                <a:gd name="connsiteY10" fmla="*/ 382300 h 558455"/>
                <a:gd name="connsiteX11" fmla="*/ 14766 w 608426"/>
                <a:gd name="connsiteY11" fmla="*/ 382300 h 558455"/>
                <a:gd name="connsiteX12" fmla="*/ 1552 w 608426"/>
                <a:gd name="connsiteY12" fmla="*/ 374167 h 558455"/>
                <a:gd name="connsiteX13" fmla="*/ 2935 w 608426"/>
                <a:gd name="connsiteY13" fmla="*/ 358669 h 558455"/>
                <a:gd name="connsiteX14" fmla="*/ 81603 w 608426"/>
                <a:gd name="connsiteY14" fmla="*/ 251565 h 558455"/>
                <a:gd name="connsiteX15" fmla="*/ 93434 w 608426"/>
                <a:gd name="connsiteY15" fmla="*/ 245427 h 558455"/>
                <a:gd name="connsiteX16" fmla="*/ 259204 w 608426"/>
                <a:gd name="connsiteY16" fmla="*/ 157855 h 558455"/>
                <a:gd name="connsiteX17" fmla="*/ 271035 w 608426"/>
                <a:gd name="connsiteY17" fmla="*/ 163839 h 558455"/>
                <a:gd name="connsiteX18" fmla="*/ 349703 w 608426"/>
                <a:gd name="connsiteY18" fmla="*/ 271085 h 558455"/>
                <a:gd name="connsiteX19" fmla="*/ 351086 w 608426"/>
                <a:gd name="connsiteY19" fmla="*/ 286581 h 558455"/>
                <a:gd name="connsiteX20" fmla="*/ 337872 w 608426"/>
                <a:gd name="connsiteY20" fmla="*/ 294559 h 558455"/>
                <a:gd name="connsiteX21" fmla="*/ 305452 w 608426"/>
                <a:gd name="connsiteY21" fmla="*/ 294559 h 558455"/>
                <a:gd name="connsiteX22" fmla="*/ 305452 w 608426"/>
                <a:gd name="connsiteY22" fmla="*/ 543572 h 558455"/>
                <a:gd name="connsiteX23" fmla="*/ 290702 w 608426"/>
                <a:gd name="connsiteY23" fmla="*/ 558455 h 558455"/>
                <a:gd name="connsiteX24" fmla="*/ 227707 w 608426"/>
                <a:gd name="connsiteY24" fmla="*/ 558455 h 558455"/>
                <a:gd name="connsiteX25" fmla="*/ 212803 w 608426"/>
                <a:gd name="connsiteY25" fmla="*/ 543572 h 558455"/>
                <a:gd name="connsiteX26" fmla="*/ 212803 w 608426"/>
                <a:gd name="connsiteY26" fmla="*/ 294559 h 558455"/>
                <a:gd name="connsiteX27" fmla="*/ 180537 w 608426"/>
                <a:gd name="connsiteY27" fmla="*/ 294559 h 558455"/>
                <a:gd name="connsiteX28" fmla="*/ 167323 w 608426"/>
                <a:gd name="connsiteY28" fmla="*/ 286581 h 558455"/>
                <a:gd name="connsiteX29" fmla="*/ 168552 w 608426"/>
                <a:gd name="connsiteY29" fmla="*/ 271085 h 558455"/>
                <a:gd name="connsiteX30" fmla="*/ 247220 w 608426"/>
                <a:gd name="connsiteY30" fmla="*/ 163839 h 558455"/>
                <a:gd name="connsiteX31" fmla="*/ 259204 w 608426"/>
                <a:gd name="connsiteY31" fmla="*/ 157855 h 558455"/>
                <a:gd name="connsiteX32" fmla="*/ 446012 w 608426"/>
                <a:gd name="connsiteY32" fmla="*/ 156011 h 558455"/>
                <a:gd name="connsiteX33" fmla="*/ 451390 w 608426"/>
                <a:gd name="connsiteY33" fmla="*/ 159693 h 558455"/>
                <a:gd name="connsiteX34" fmla="*/ 490572 w 608426"/>
                <a:gd name="connsiteY34" fmla="*/ 267094 h 558455"/>
                <a:gd name="connsiteX35" fmla="*/ 503787 w 608426"/>
                <a:gd name="connsiteY35" fmla="*/ 267094 h 558455"/>
                <a:gd name="connsiteX36" fmla="*/ 542969 w 608426"/>
                <a:gd name="connsiteY36" fmla="*/ 159693 h 558455"/>
                <a:gd name="connsiteX37" fmla="*/ 550191 w 608426"/>
                <a:gd name="connsiteY37" fmla="*/ 156165 h 558455"/>
                <a:gd name="connsiteX38" fmla="*/ 568783 w 608426"/>
                <a:gd name="connsiteY38" fmla="*/ 161841 h 558455"/>
                <a:gd name="connsiteX39" fmla="*/ 568937 w 608426"/>
                <a:gd name="connsiteY39" fmla="*/ 161995 h 558455"/>
                <a:gd name="connsiteX40" fmla="*/ 608426 w 608426"/>
                <a:gd name="connsiteY40" fmla="*/ 216462 h 558455"/>
                <a:gd name="connsiteX41" fmla="*/ 608426 w 608426"/>
                <a:gd name="connsiteY41" fmla="*/ 330306 h 558455"/>
                <a:gd name="connsiteX42" fmla="*/ 607504 w 608426"/>
                <a:gd name="connsiteY42" fmla="*/ 333375 h 558455"/>
                <a:gd name="connsiteX43" fmla="*/ 566632 w 608426"/>
                <a:gd name="connsiteY43" fmla="*/ 395514 h 558455"/>
                <a:gd name="connsiteX44" fmla="*/ 566632 w 608426"/>
                <a:gd name="connsiteY44" fmla="*/ 552625 h 558455"/>
                <a:gd name="connsiteX45" fmla="*/ 560793 w 608426"/>
                <a:gd name="connsiteY45" fmla="*/ 558455 h 558455"/>
                <a:gd name="connsiteX46" fmla="*/ 433566 w 608426"/>
                <a:gd name="connsiteY46" fmla="*/ 558455 h 558455"/>
                <a:gd name="connsiteX47" fmla="*/ 427727 w 608426"/>
                <a:gd name="connsiteY47" fmla="*/ 552625 h 558455"/>
                <a:gd name="connsiteX48" fmla="*/ 427727 w 608426"/>
                <a:gd name="connsiteY48" fmla="*/ 395514 h 558455"/>
                <a:gd name="connsiteX49" fmla="*/ 386855 w 608426"/>
                <a:gd name="connsiteY49" fmla="*/ 333375 h 558455"/>
                <a:gd name="connsiteX50" fmla="*/ 385933 w 608426"/>
                <a:gd name="connsiteY50" fmla="*/ 330306 h 558455"/>
                <a:gd name="connsiteX51" fmla="*/ 385933 w 608426"/>
                <a:gd name="connsiteY51" fmla="*/ 216769 h 558455"/>
                <a:gd name="connsiteX52" fmla="*/ 425730 w 608426"/>
                <a:gd name="connsiteY52" fmla="*/ 161841 h 558455"/>
                <a:gd name="connsiteX53" fmla="*/ 446012 w 608426"/>
                <a:gd name="connsiteY53" fmla="*/ 156011 h 558455"/>
                <a:gd name="connsiteX54" fmla="*/ 487387 w 608426"/>
                <a:gd name="connsiteY54" fmla="*/ 148470 h 558455"/>
                <a:gd name="connsiteX55" fmla="*/ 507184 w 608426"/>
                <a:gd name="connsiteY55" fmla="*/ 148470 h 558455"/>
                <a:gd name="connsiteX56" fmla="*/ 514244 w 608426"/>
                <a:gd name="connsiteY56" fmla="*/ 151386 h 558455"/>
                <a:gd name="connsiteX57" fmla="*/ 515472 w 608426"/>
                <a:gd name="connsiteY57" fmla="*/ 162281 h 558455"/>
                <a:gd name="connsiteX58" fmla="*/ 504882 w 608426"/>
                <a:gd name="connsiteY58" fmla="*/ 178239 h 558455"/>
                <a:gd name="connsiteX59" fmla="*/ 509793 w 608426"/>
                <a:gd name="connsiteY59" fmla="*/ 220131 h 558455"/>
                <a:gd name="connsiteX60" fmla="*/ 499971 w 608426"/>
                <a:gd name="connsiteY60" fmla="*/ 246064 h 558455"/>
                <a:gd name="connsiteX61" fmla="*/ 494446 w 608426"/>
                <a:gd name="connsiteY61" fmla="*/ 246064 h 558455"/>
                <a:gd name="connsiteX62" fmla="*/ 484624 w 608426"/>
                <a:gd name="connsiteY62" fmla="*/ 220131 h 558455"/>
                <a:gd name="connsiteX63" fmla="*/ 489689 w 608426"/>
                <a:gd name="connsiteY63" fmla="*/ 178239 h 558455"/>
                <a:gd name="connsiteX64" fmla="*/ 478946 w 608426"/>
                <a:gd name="connsiteY64" fmla="*/ 162281 h 558455"/>
                <a:gd name="connsiteX65" fmla="*/ 480173 w 608426"/>
                <a:gd name="connsiteY65" fmla="*/ 151386 h 558455"/>
                <a:gd name="connsiteX66" fmla="*/ 487387 w 608426"/>
                <a:gd name="connsiteY66" fmla="*/ 148470 h 558455"/>
                <a:gd name="connsiteX67" fmla="*/ 497215 w 608426"/>
                <a:gd name="connsiteY67" fmla="*/ 0 h 558455"/>
                <a:gd name="connsiteX68" fmla="*/ 562488 w 608426"/>
                <a:gd name="connsiteY68" fmla="*/ 65203 h 558455"/>
                <a:gd name="connsiteX69" fmla="*/ 497215 w 608426"/>
                <a:gd name="connsiteY69" fmla="*/ 130406 h 558455"/>
                <a:gd name="connsiteX70" fmla="*/ 431942 w 608426"/>
                <a:gd name="connsiteY70" fmla="*/ 65203 h 558455"/>
                <a:gd name="connsiteX71" fmla="*/ 497215 w 608426"/>
                <a:gd name="connsiteY71" fmla="*/ 0 h 55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8426" h="558455">
                  <a:moveTo>
                    <a:pt x="93434" y="245427"/>
                  </a:moveTo>
                  <a:cubicBezTo>
                    <a:pt x="98197" y="245427"/>
                    <a:pt x="102653" y="247729"/>
                    <a:pt x="105418" y="251565"/>
                  </a:cubicBezTo>
                  <a:lnTo>
                    <a:pt x="184086" y="358669"/>
                  </a:lnTo>
                  <a:cubicBezTo>
                    <a:pt x="187312" y="363273"/>
                    <a:pt x="187927" y="369257"/>
                    <a:pt x="185315" y="374167"/>
                  </a:cubicBezTo>
                  <a:cubicBezTo>
                    <a:pt x="182857" y="379078"/>
                    <a:pt x="177786" y="382300"/>
                    <a:pt x="172101" y="382300"/>
                  </a:cubicBezTo>
                  <a:lnTo>
                    <a:pt x="139835" y="382300"/>
                  </a:lnTo>
                  <a:lnTo>
                    <a:pt x="139835" y="543571"/>
                  </a:lnTo>
                  <a:cubicBezTo>
                    <a:pt x="139835" y="551703"/>
                    <a:pt x="133228" y="558455"/>
                    <a:pt x="124931" y="558455"/>
                  </a:cubicBezTo>
                  <a:lnTo>
                    <a:pt x="61936" y="558455"/>
                  </a:lnTo>
                  <a:cubicBezTo>
                    <a:pt x="53793" y="558455"/>
                    <a:pt x="47186" y="551703"/>
                    <a:pt x="47186" y="543571"/>
                  </a:cubicBezTo>
                  <a:lnTo>
                    <a:pt x="47186" y="382300"/>
                  </a:lnTo>
                  <a:lnTo>
                    <a:pt x="14766" y="382300"/>
                  </a:lnTo>
                  <a:cubicBezTo>
                    <a:pt x="9235" y="382300"/>
                    <a:pt x="4164" y="379078"/>
                    <a:pt x="1552" y="374167"/>
                  </a:cubicBezTo>
                  <a:cubicBezTo>
                    <a:pt x="-906" y="369257"/>
                    <a:pt x="-445" y="363273"/>
                    <a:pt x="2935" y="358669"/>
                  </a:cubicBezTo>
                  <a:lnTo>
                    <a:pt x="81603" y="251565"/>
                  </a:lnTo>
                  <a:cubicBezTo>
                    <a:pt x="84368" y="247729"/>
                    <a:pt x="88824" y="245427"/>
                    <a:pt x="93434" y="245427"/>
                  </a:cubicBezTo>
                  <a:close/>
                  <a:moveTo>
                    <a:pt x="259204" y="157855"/>
                  </a:moveTo>
                  <a:cubicBezTo>
                    <a:pt x="263814" y="157855"/>
                    <a:pt x="268270" y="160156"/>
                    <a:pt x="271035" y="163839"/>
                  </a:cubicBezTo>
                  <a:lnTo>
                    <a:pt x="349703" y="271085"/>
                  </a:lnTo>
                  <a:cubicBezTo>
                    <a:pt x="353083" y="275534"/>
                    <a:pt x="353544" y="281518"/>
                    <a:pt x="351086" y="286581"/>
                  </a:cubicBezTo>
                  <a:cubicBezTo>
                    <a:pt x="348474" y="291491"/>
                    <a:pt x="343403" y="294559"/>
                    <a:pt x="337872" y="294559"/>
                  </a:cubicBezTo>
                  <a:lnTo>
                    <a:pt x="305452" y="294559"/>
                  </a:lnTo>
                  <a:lnTo>
                    <a:pt x="305452" y="543572"/>
                  </a:lnTo>
                  <a:cubicBezTo>
                    <a:pt x="305452" y="551704"/>
                    <a:pt x="298845" y="558455"/>
                    <a:pt x="290702" y="558455"/>
                  </a:cubicBezTo>
                  <a:lnTo>
                    <a:pt x="227707" y="558455"/>
                  </a:lnTo>
                  <a:cubicBezTo>
                    <a:pt x="219410" y="558455"/>
                    <a:pt x="212803" y="551704"/>
                    <a:pt x="212803" y="543572"/>
                  </a:cubicBezTo>
                  <a:lnTo>
                    <a:pt x="212803" y="294559"/>
                  </a:lnTo>
                  <a:lnTo>
                    <a:pt x="180537" y="294559"/>
                  </a:lnTo>
                  <a:cubicBezTo>
                    <a:pt x="174852" y="294559"/>
                    <a:pt x="169781" y="291491"/>
                    <a:pt x="167323" y="286581"/>
                  </a:cubicBezTo>
                  <a:cubicBezTo>
                    <a:pt x="164711" y="281518"/>
                    <a:pt x="165326" y="275534"/>
                    <a:pt x="168552" y="271085"/>
                  </a:cubicBezTo>
                  <a:lnTo>
                    <a:pt x="247220" y="163839"/>
                  </a:lnTo>
                  <a:cubicBezTo>
                    <a:pt x="249985" y="160156"/>
                    <a:pt x="254441" y="157855"/>
                    <a:pt x="259204" y="157855"/>
                  </a:cubicBezTo>
                  <a:close/>
                  <a:moveTo>
                    <a:pt x="446012" y="156011"/>
                  </a:moveTo>
                  <a:cubicBezTo>
                    <a:pt x="448317" y="156011"/>
                    <a:pt x="450468" y="157392"/>
                    <a:pt x="451390" y="159693"/>
                  </a:cubicBezTo>
                  <a:lnTo>
                    <a:pt x="490572" y="267094"/>
                  </a:lnTo>
                  <a:cubicBezTo>
                    <a:pt x="492877" y="273231"/>
                    <a:pt x="501636" y="273231"/>
                    <a:pt x="503787" y="267094"/>
                  </a:cubicBezTo>
                  <a:lnTo>
                    <a:pt x="542969" y="159693"/>
                  </a:lnTo>
                  <a:cubicBezTo>
                    <a:pt x="544044" y="156778"/>
                    <a:pt x="547271" y="155244"/>
                    <a:pt x="550191" y="156165"/>
                  </a:cubicBezTo>
                  <a:lnTo>
                    <a:pt x="568783" y="161841"/>
                  </a:lnTo>
                  <a:lnTo>
                    <a:pt x="568937" y="161995"/>
                  </a:lnTo>
                  <a:cubicBezTo>
                    <a:pt x="592446" y="169666"/>
                    <a:pt x="608426" y="191607"/>
                    <a:pt x="608426" y="216462"/>
                  </a:cubicBezTo>
                  <a:lnTo>
                    <a:pt x="608426" y="330306"/>
                  </a:lnTo>
                  <a:cubicBezTo>
                    <a:pt x="608426" y="331380"/>
                    <a:pt x="608119" y="332454"/>
                    <a:pt x="607504" y="333375"/>
                  </a:cubicBezTo>
                  <a:lnTo>
                    <a:pt x="566632" y="395514"/>
                  </a:lnTo>
                  <a:lnTo>
                    <a:pt x="566632" y="552625"/>
                  </a:lnTo>
                  <a:cubicBezTo>
                    <a:pt x="566632" y="555847"/>
                    <a:pt x="564020" y="558455"/>
                    <a:pt x="560793" y="558455"/>
                  </a:cubicBezTo>
                  <a:lnTo>
                    <a:pt x="433566" y="558455"/>
                  </a:lnTo>
                  <a:cubicBezTo>
                    <a:pt x="430339" y="558455"/>
                    <a:pt x="427727" y="555847"/>
                    <a:pt x="427727" y="552625"/>
                  </a:cubicBezTo>
                  <a:lnTo>
                    <a:pt x="427727" y="395514"/>
                  </a:lnTo>
                  <a:lnTo>
                    <a:pt x="386855" y="333375"/>
                  </a:lnTo>
                  <a:cubicBezTo>
                    <a:pt x="386240" y="332454"/>
                    <a:pt x="385933" y="331380"/>
                    <a:pt x="385933" y="330306"/>
                  </a:cubicBezTo>
                  <a:lnTo>
                    <a:pt x="385933" y="216769"/>
                  </a:lnTo>
                  <a:cubicBezTo>
                    <a:pt x="385933" y="191760"/>
                    <a:pt x="401913" y="169820"/>
                    <a:pt x="425730" y="161841"/>
                  </a:cubicBezTo>
                  <a:cubicBezTo>
                    <a:pt x="425730" y="161841"/>
                    <a:pt x="445398" y="156011"/>
                    <a:pt x="446012" y="156011"/>
                  </a:cubicBezTo>
                  <a:close/>
                  <a:moveTo>
                    <a:pt x="487387" y="148470"/>
                  </a:moveTo>
                  <a:lnTo>
                    <a:pt x="507184" y="148470"/>
                  </a:lnTo>
                  <a:cubicBezTo>
                    <a:pt x="509793" y="148470"/>
                    <a:pt x="512402" y="149544"/>
                    <a:pt x="514244" y="151386"/>
                  </a:cubicBezTo>
                  <a:cubicBezTo>
                    <a:pt x="517007" y="154455"/>
                    <a:pt x="517467" y="158905"/>
                    <a:pt x="515472" y="162281"/>
                  </a:cubicBezTo>
                  <a:lnTo>
                    <a:pt x="504882" y="178239"/>
                  </a:lnTo>
                  <a:lnTo>
                    <a:pt x="509793" y="220131"/>
                  </a:lnTo>
                  <a:lnTo>
                    <a:pt x="499971" y="246064"/>
                  </a:lnTo>
                  <a:cubicBezTo>
                    <a:pt x="499050" y="248673"/>
                    <a:pt x="495367" y="248673"/>
                    <a:pt x="494446" y="246064"/>
                  </a:cubicBezTo>
                  <a:lnTo>
                    <a:pt x="484624" y="220131"/>
                  </a:lnTo>
                  <a:lnTo>
                    <a:pt x="489689" y="178239"/>
                  </a:lnTo>
                  <a:lnTo>
                    <a:pt x="478946" y="162281"/>
                  </a:lnTo>
                  <a:cubicBezTo>
                    <a:pt x="477104" y="158905"/>
                    <a:pt x="477411" y="154455"/>
                    <a:pt x="480173" y="151386"/>
                  </a:cubicBezTo>
                  <a:cubicBezTo>
                    <a:pt x="482015" y="149544"/>
                    <a:pt x="484624" y="148470"/>
                    <a:pt x="487387" y="148470"/>
                  </a:cubicBezTo>
                  <a:close/>
                  <a:moveTo>
                    <a:pt x="497215" y="0"/>
                  </a:moveTo>
                  <a:cubicBezTo>
                    <a:pt x="533264" y="0"/>
                    <a:pt x="562488" y="29192"/>
                    <a:pt x="562488" y="65203"/>
                  </a:cubicBezTo>
                  <a:cubicBezTo>
                    <a:pt x="562488" y="101214"/>
                    <a:pt x="533264" y="130406"/>
                    <a:pt x="497215" y="130406"/>
                  </a:cubicBezTo>
                  <a:cubicBezTo>
                    <a:pt x="461166" y="130406"/>
                    <a:pt x="431942" y="101214"/>
                    <a:pt x="431942" y="65203"/>
                  </a:cubicBezTo>
                  <a:cubicBezTo>
                    <a:pt x="431942" y="29192"/>
                    <a:pt x="461166" y="0"/>
                    <a:pt x="4972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0000"/>
            </a:bodyPr>
            <a:p>
              <a:pPr algn="ctr"/>
              <a:endParaRPr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52855" y="3536950"/>
            <a:ext cx="2969260" cy="829945"/>
            <a:chOff x="9828" y="3674"/>
            <a:chExt cx="4676" cy="1307"/>
          </a:xfrm>
        </p:grpSpPr>
        <p:sp>
          <p:nvSpPr>
            <p:cNvPr id="15" name="文本框 14"/>
            <p:cNvSpPr txBox="1"/>
            <p:nvPr/>
          </p:nvSpPr>
          <p:spPr>
            <a:xfrm>
              <a:off x="9828" y="3674"/>
              <a:ext cx="354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统筹发展和安全，建设更高水平的平安中国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Hiragino Sans GB W3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 rot="8162830">
              <a:off x="13457" y="3805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53" name="Freeform 51"/>
            <p:cNvSpPr>
              <a:spLocks noEditPoints="1"/>
            </p:cNvSpPr>
            <p:nvPr/>
          </p:nvSpPr>
          <p:spPr bwMode="auto">
            <a:xfrm>
              <a:off x="13792" y="4191"/>
              <a:ext cx="376" cy="389"/>
            </a:xfrm>
            <a:custGeom>
              <a:avLst/>
              <a:gdLst>
                <a:gd name="T0" fmla="*/ 576 w 576"/>
                <a:gd name="T1" fmla="*/ 493 h 681"/>
                <a:gd name="T2" fmla="*/ 576 w 576"/>
                <a:gd name="T3" fmla="*/ 186 h 681"/>
                <a:gd name="T4" fmla="*/ 288 w 576"/>
                <a:gd name="T5" fmla="*/ 0 h 681"/>
                <a:gd name="T6" fmla="*/ 0 w 576"/>
                <a:gd name="T7" fmla="*/ 186 h 681"/>
                <a:gd name="T8" fmla="*/ 0 w 576"/>
                <a:gd name="T9" fmla="*/ 493 h 681"/>
                <a:gd name="T10" fmla="*/ 288 w 576"/>
                <a:gd name="T11" fmla="*/ 681 h 681"/>
                <a:gd name="T12" fmla="*/ 576 w 576"/>
                <a:gd name="T13" fmla="*/ 493 h 681"/>
                <a:gd name="T14" fmla="*/ 532 w 576"/>
                <a:gd name="T15" fmla="*/ 203 h 681"/>
                <a:gd name="T16" fmla="*/ 290 w 576"/>
                <a:gd name="T17" fmla="*/ 362 h 681"/>
                <a:gd name="T18" fmla="*/ 191 w 576"/>
                <a:gd name="T19" fmla="*/ 297 h 681"/>
                <a:gd name="T20" fmla="*/ 432 w 576"/>
                <a:gd name="T21" fmla="*/ 138 h 681"/>
                <a:gd name="T22" fmla="*/ 532 w 576"/>
                <a:gd name="T23" fmla="*/ 203 h 681"/>
                <a:gd name="T24" fmla="*/ 138 w 576"/>
                <a:gd name="T25" fmla="*/ 260 h 681"/>
                <a:gd name="T26" fmla="*/ 47 w 576"/>
                <a:gd name="T27" fmla="*/ 201 h 681"/>
                <a:gd name="T28" fmla="*/ 288 w 576"/>
                <a:gd name="T29" fmla="*/ 44 h 681"/>
                <a:gd name="T30" fmla="*/ 378 w 576"/>
                <a:gd name="T31" fmla="*/ 103 h 681"/>
                <a:gd name="T32" fmla="*/ 138 w 576"/>
                <a:gd name="T33" fmla="*/ 260 h 681"/>
                <a:gd name="T34" fmla="*/ 38 w 576"/>
                <a:gd name="T35" fmla="*/ 472 h 681"/>
                <a:gd name="T36" fmla="*/ 38 w 576"/>
                <a:gd name="T37" fmla="*/ 223 h 681"/>
                <a:gd name="T38" fmla="*/ 128 w 576"/>
                <a:gd name="T39" fmla="*/ 281 h 681"/>
                <a:gd name="T40" fmla="*/ 128 w 576"/>
                <a:gd name="T41" fmla="*/ 389 h 681"/>
                <a:gd name="T42" fmla="*/ 182 w 576"/>
                <a:gd name="T43" fmla="*/ 419 h 681"/>
                <a:gd name="T44" fmla="*/ 182 w 576"/>
                <a:gd name="T45" fmla="*/ 317 h 681"/>
                <a:gd name="T46" fmla="*/ 277 w 576"/>
                <a:gd name="T47" fmla="*/ 379 h 681"/>
                <a:gd name="T48" fmla="*/ 277 w 576"/>
                <a:gd name="T49" fmla="*/ 628 h 681"/>
                <a:gd name="T50" fmla="*/ 38 w 576"/>
                <a:gd name="T51" fmla="*/ 472 h 681"/>
                <a:gd name="T52" fmla="*/ 297 w 576"/>
                <a:gd name="T53" fmla="*/ 380 h 681"/>
                <a:gd name="T54" fmla="*/ 539 w 576"/>
                <a:gd name="T55" fmla="*/ 223 h 681"/>
                <a:gd name="T56" fmla="*/ 539 w 576"/>
                <a:gd name="T57" fmla="*/ 472 h 681"/>
                <a:gd name="T58" fmla="*/ 297 w 576"/>
                <a:gd name="T59" fmla="*/ 631 h 681"/>
                <a:gd name="T60" fmla="*/ 297 w 576"/>
                <a:gd name="T61" fmla="*/ 3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681">
                  <a:moveTo>
                    <a:pt x="576" y="493"/>
                  </a:moveTo>
                  <a:lnTo>
                    <a:pt x="576" y="186"/>
                  </a:lnTo>
                  <a:lnTo>
                    <a:pt x="288" y="0"/>
                  </a:lnTo>
                  <a:lnTo>
                    <a:pt x="0" y="186"/>
                  </a:lnTo>
                  <a:lnTo>
                    <a:pt x="0" y="493"/>
                  </a:lnTo>
                  <a:lnTo>
                    <a:pt x="288" y="681"/>
                  </a:lnTo>
                  <a:lnTo>
                    <a:pt x="576" y="493"/>
                  </a:lnTo>
                  <a:close/>
                  <a:moveTo>
                    <a:pt x="532" y="203"/>
                  </a:moveTo>
                  <a:lnTo>
                    <a:pt x="290" y="362"/>
                  </a:lnTo>
                  <a:lnTo>
                    <a:pt x="191" y="297"/>
                  </a:lnTo>
                  <a:lnTo>
                    <a:pt x="432" y="138"/>
                  </a:lnTo>
                  <a:lnTo>
                    <a:pt x="532" y="203"/>
                  </a:lnTo>
                  <a:close/>
                  <a:moveTo>
                    <a:pt x="138" y="260"/>
                  </a:moveTo>
                  <a:lnTo>
                    <a:pt x="47" y="201"/>
                  </a:lnTo>
                  <a:lnTo>
                    <a:pt x="288" y="44"/>
                  </a:lnTo>
                  <a:lnTo>
                    <a:pt x="378" y="103"/>
                  </a:lnTo>
                  <a:lnTo>
                    <a:pt x="138" y="260"/>
                  </a:lnTo>
                  <a:close/>
                  <a:moveTo>
                    <a:pt x="38" y="472"/>
                  </a:moveTo>
                  <a:lnTo>
                    <a:pt x="38" y="223"/>
                  </a:lnTo>
                  <a:lnTo>
                    <a:pt x="128" y="281"/>
                  </a:lnTo>
                  <a:lnTo>
                    <a:pt x="128" y="389"/>
                  </a:lnTo>
                  <a:lnTo>
                    <a:pt x="182" y="419"/>
                  </a:lnTo>
                  <a:lnTo>
                    <a:pt x="182" y="317"/>
                  </a:lnTo>
                  <a:lnTo>
                    <a:pt x="277" y="379"/>
                  </a:lnTo>
                  <a:lnTo>
                    <a:pt x="277" y="628"/>
                  </a:lnTo>
                  <a:lnTo>
                    <a:pt x="38" y="472"/>
                  </a:lnTo>
                  <a:close/>
                  <a:moveTo>
                    <a:pt x="297" y="380"/>
                  </a:moveTo>
                  <a:lnTo>
                    <a:pt x="539" y="223"/>
                  </a:lnTo>
                  <a:lnTo>
                    <a:pt x="539" y="472"/>
                  </a:lnTo>
                  <a:lnTo>
                    <a:pt x="297" y="631"/>
                  </a:lnTo>
                  <a:lnTo>
                    <a:pt x="297" y="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sp>
        <p:nvSpPr>
          <p:cNvPr id="16" name="五边形 15"/>
          <p:cNvSpPr/>
          <p:nvPr/>
        </p:nvSpPr>
        <p:spPr>
          <a:xfrm>
            <a:off x="-2540" y="-3175"/>
            <a:ext cx="380555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“十四五”时期主要目标任务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边形 29"/>
          <p:cNvSpPr/>
          <p:nvPr/>
        </p:nvSpPr>
        <p:spPr>
          <a:xfrm>
            <a:off x="8890" y="0"/>
            <a:ext cx="386397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2021年发展主要预期目标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09288" y="2995090"/>
            <a:ext cx="3860342" cy="1244869"/>
            <a:chOff x="7259" y="4717"/>
            <a:chExt cx="6079" cy="1960"/>
          </a:xfrm>
        </p:grpSpPr>
        <p:sp>
          <p:nvSpPr>
            <p:cNvPr id="48" name="îş1ïdê"/>
            <p:cNvSpPr/>
            <p:nvPr/>
          </p:nvSpPr>
          <p:spPr>
            <a:xfrm rot="10800000" flipV="1">
              <a:off x="8081" y="4717"/>
              <a:ext cx="5257" cy="1960"/>
            </a:xfrm>
            <a:prstGeom prst="roundRect">
              <a:avLst/>
            </a:prstGeom>
            <a:solidFill>
              <a:srgbClr val="C1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75000" rIns="0" anchor="ctr">
              <a:normAutofit/>
            </a:bodyPr>
            <a:lstStyle/>
            <a:p>
              <a:pPr lvl="0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9" name="íśḻíḑe"/>
            <p:cNvSpPr>
              <a:spLocks noChangeAspect="1"/>
            </p:cNvSpPr>
            <p:nvPr/>
          </p:nvSpPr>
          <p:spPr>
            <a:xfrm>
              <a:off x="7259" y="5027"/>
              <a:ext cx="1341" cy="1341"/>
            </a:xfrm>
            <a:prstGeom prst="ellipse">
              <a:avLst/>
            </a:prstGeom>
            <a:solidFill>
              <a:srgbClr val="C10000"/>
            </a:solidFill>
            <a:ln w="76200"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73" name="TextBox 56"/>
            <p:cNvSpPr txBox="1"/>
            <p:nvPr/>
          </p:nvSpPr>
          <p:spPr>
            <a:xfrm>
              <a:off x="9169" y="5254"/>
              <a:ext cx="308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进出口量稳质升，</a:t>
              </a:r>
              <a:endPara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l"/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国际收支基本平衡</a:t>
              </a:r>
              <a:endPara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7560" y="5321"/>
              <a:ext cx="730" cy="730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09465" y="1553210"/>
            <a:ext cx="3859530" cy="1244600"/>
            <a:chOff x="7259" y="2446"/>
            <a:chExt cx="6078" cy="1960"/>
          </a:xfrm>
        </p:grpSpPr>
        <p:sp>
          <p:nvSpPr>
            <p:cNvPr id="46" name="ïṣľîḓè"/>
            <p:cNvSpPr/>
            <p:nvPr/>
          </p:nvSpPr>
          <p:spPr>
            <a:xfrm rot="10800000" flipV="1">
              <a:off x="8081" y="2446"/>
              <a:ext cx="5257" cy="1960"/>
            </a:xfrm>
            <a:prstGeom prst="roundRect">
              <a:avLst/>
            </a:prstGeom>
            <a:solidFill>
              <a:srgbClr val="EC724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75000" rIns="0" anchor="ctr">
              <a:normAutofit/>
            </a:bodyPr>
            <a:lstStyle/>
            <a:p>
              <a:pPr lvl="0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259" y="2756"/>
              <a:ext cx="5819" cy="1340"/>
              <a:chOff x="7259" y="2756"/>
              <a:chExt cx="5819" cy="1340"/>
            </a:xfrm>
          </p:grpSpPr>
          <p:sp>
            <p:nvSpPr>
              <p:cNvPr id="47" name="í$ľiďè"/>
              <p:cNvSpPr>
                <a:spLocks noChangeAspect="1"/>
              </p:cNvSpPr>
              <p:nvPr/>
            </p:nvSpPr>
            <p:spPr>
              <a:xfrm>
                <a:off x="7259" y="2756"/>
                <a:ext cx="1341" cy="1341"/>
              </a:xfrm>
              <a:prstGeom prst="ellipse">
                <a:avLst/>
              </a:prstGeom>
              <a:solidFill>
                <a:srgbClr val="404040"/>
              </a:solidFill>
              <a:ln w="76200"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015" dirty="0">
                  <a:latin typeface="字魂105号-简雅黑" panose="00000500000000000000" pitchFamily="2" charset="-122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7318" y="2817"/>
                <a:ext cx="5760" cy="1218"/>
                <a:chOff x="7318" y="2817"/>
                <a:chExt cx="5760" cy="1218"/>
              </a:xfrm>
            </p:grpSpPr>
            <p:sp>
              <p:nvSpPr>
                <p:cNvPr id="51" name="iŝļiḋé"/>
                <p:cNvSpPr/>
                <p:nvPr/>
              </p:nvSpPr>
              <p:spPr>
                <a:xfrm>
                  <a:off x="7318" y="2817"/>
                  <a:ext cx="1222" cy="1219"/>
                </a:xfrm>
                <a:prstGeom prst="ellipse">
                  <a:avLst/>
                </a:prstGeom>
                <a:solidFill>
                  <a:srgbClr val="EC724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 dirty="0">
                    <a:latin typeface="字魂105号-简雅黑" panose="00000500000000000000" pitchFamily="2" charset="-122"/>
                  </a:endParaRPr>
                </a:p>
              </p:txBody>
            </p:sp>
            <p:sp>
              <p:nvSpPr>
                <p:cNvPr id="71" name="TextBox 54"/>
                <p:cNvSpPr txBox="1"/>
                <p:nvPr/>
              </p:nvSpPr>
              <p:spPr>
                <a:xfrm>
                  <a:off x="8838" y="2940"/>
                  <a:ext cx="4240" cy="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0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l"/>
                  <a:r>
                    <a:rPr lang="zh-CN" altLang="en-US" sz="1600" b="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lt"/>
                    </a:rPr>
                    <a:t>城镇新增就业1100万人以上，城镇调查失业率5.5%左右</a:t>
                  </a:r>
                  <a:endParaRPr lang="zh-CN" altLang="en-US" sz="16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16" name="Freeform 5"/>
                <p:cNvSpPr/>
                <p:nvPr/>
              </p:nvSpPr>
              <p:spPr bwMode="auto">
                <a:xfrm>
                  <a:off x="7538" y="3010"/>
                  <a:ext cx="781" cy="779"/>
                </a:xfrm>
                <a:custGeom>
                  <a:avLst/>
                  <a:gdLst>
                    <a:gd name="T0" fmla="*/ 101 w 117"/>
                    <a:gd name="T1" fmla="*/ 42 h 117"/>
                    <a:gd name="T2" fmla="*/ 101 w 117"/>
                    <a:gd name="T3" fmla="*/ 5 h 117"/>
                    <a:gd name="T4" fmla="*/ 80 w 117"/>
                    <a:gd name="T5" fmla="*/ 5 h 117"/>
                    <a:gd name="T6" fmla="*/ 80 w 117"/>
                    <a:gd name="T7" fmla="*/ 21 h 117"/>
                    <a:gd name="T8" fmla="*/ 58 w 117"/>
                    <a:gd name="T9" fmla="*/ 0 h 117"/>
                    <a:gd name="T10" fmla="*/ 0 w 117"/>
                    <a:gd name="T11" fmla="*/ 58 h 117"/>
                    <a:gd name="T12" fmla="*/ 10 w 117"/>
                    <a:gd name="T13" fmla="*/ 58 h 117"/>
                    <a:gd name="T14" fmla="*/ 10 w 117"/>
                    <a:gd name="T15" fmla="*/ 117 h 117"/>
                    <a:gd name="T16" fmla="*/ 42 w 117"/>
                    <a:gd name="T17" fmla="*/ 117 h 117"/>
                    <a:gd name="T18" fmla="*/ 42 w 117"/>
                    <a:gd name="T19" fmla="*/ 69 h 117"/>
                    <a:gd name="T20" fmla="*/ 74 w 117"/>
                    <a:gd name="T21" fmla="*/ 69 h 117"/>
                    <a:gd name="T22" fmla="*/ 74 w 117"/>
                    <a:gd name="T23" fmla="*/ 117 h 117"/>
                    <a:gd name="T24" fmla="*/ 106 w 117"/>
                    <a:gd name="T25" fmla="*/ 117 h 117"/>
                    <a:gd name="T26" fmla="*/ 106 w 117"/>
                    <a:gd name="T27" fmla="*/ 58 h 117"/>
                    <a:gd name="T28" fmla="*/ 117 w 117"/>
                    <a:gd name="T29" fmla="*/ 58 h 117"/>
                    <a:gd name="T30" fmla="*/ 101 w 117"/>
                    <a:gd name="T31" fmla="*/ 4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17">
                      <a:moveTo>
                        <a:pt x="101" y="42"/>
                      </a:moveTo>
                      <a:lnTo>
                        <a:pt x="101" y="5"/>
                      </a:lnTo>
                      <a:lnTo>
                        <a:pt x="80" y="5"/>
                      </a:lnTo>
                      <a:lnTo>
                        <a:pt x="80" y="21"/>
                      </a:lnTo>
                      <a:lnTo>
                        <a:pt x="58" y="0"/>
                      </a:lnTo>
                      <a:lnTo>
                        <a:pt x="0" y="58"/>
                      </a:lnTo>
                      <a:lnTo>
                        <a:pt x="10" y="58"/>
                      </a:lnTo>
                      <a:lnTo>
                        <a:pt x="10" y="117"/>
                      </a:lnTo>
                      <a:lnTo>
                        <a:pt x="42" y="117"/>
                      </a:lnTo>
                      <a:lnTo>
                        <a:pt x="42" y="69"/>
                      </a:lnTo>
                      <a:lnTo>
                        <a:pt x="74" y="69"/>
                      </a:lnTo>
                      <a:lnTo>
                        <a:pt x="74" y="117"/>
                      </a:lnTo>
                      <a:lnTo>
                        <a:pt x="106" y="117"/>
                      </a:lnTo>
                      <a:lnTo>
                        <a:pt x="106" y="58"/>
                      </a:lnTo>
                      <a:lnTo>
                        <a:pt x="117" y="58"/>
                      </a:lnTo>
                      <a:lnTo>
                        <a:pt x="101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683260" y="1553210"/>
            <a:ext cx="3754755" cy="1244600"/>
            <a:chOff x="1076" y="2446"/>
            <a:chExt cx="5913" cy="1960"/>
          </a:xfrm>
        </p:grpSpPr>
        <p:sp>
          <p:nvSpPr>
            <p:cNvPr id="42" name="iṥliḋè"/>
            <p:cNvSpPr/>
            <p:nvPr/>
          </p:nvSpPr>
          <p:spPr>
            <a:xfrm rot="10800000" flipV="1">
              <a:off x="1076" y="2446"/>
              <a:ext cx="5243" cy="1960"/>
            </a:xfrm>
            <a:prstGeom prst="roundRect">
              <a:avLst/>
            </a:prstGeom>
            <a:solidFill>
              <a:srgbClr val="C1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675000" anchor="ctr">
              <a:normAutofit/>
            </a:bodyPr>
            <a:lstStyle/>
            <a:p>
              <a:pPr algn="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3" name="iṣḻiḋe"/>
            <p:cNvSpPr>
              <a:spLocks noChangeAspect="1"/>
            </p:cNvSpPr>
            <p:nvPr/>
          </p:nvSpPr>
          <p:spPr>
            <a:xfrm>
              <a:off x="5649" y="2756"/>
              <a:ext cx="1341" cy="1341"/>
            </a:xfrm>
            <a:prstGeom prst="ellipse">
              <a:avLst/>
            </a:prstGeom>
            <a:solidFill>
              <a:srgbClr val="C10000"/>
            </a:solidFill>
            <a:ln w="76200"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67" name="TextBox 50"/>
            <p:cNvSpPr txBox="1"/>
            <p:nvPr/>
          </p:nvSpPr>
          <p:spPr>
            <a:xfrm>
              <a:off x="1245" y="3064"/>
              <a:ext cx="44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国内生产总值增长6%以上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5946" y="3114"/>
              <a:ext cx="705" cy="675"/>
              <a:chOff x="9886950" y="1016001"/>
              <a:chExt cx="482600" cy="461963"/>
            </a:xfrm>
            <a:solidFill>
              <a:schemeClr val="bg1"/>
            </a:solidFill>
          </p:grpSpPr>
          <p:sp>
            <p:nvSpPr>
              <p:cNvPr id="26" name="Freeform 36"/>
              <p:cNvSpPr>
                <a:spLocks noEditPoints="1"/>
              </p:cNvSpPr>
              <p:nvPr/>
            </p:nvSpPr>
            <p:spPr bwMode="auto">
              <a:xfrm>
                <a:off x="9886950" y="1016001"/>
                <a:ext cx="482600" cy="461963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27" name="Freeform 37"/>
              <p:cNvSpPr>
                <a:spLocks noEditPoints="1"/>
              </p:cNvSpPr>
              <p:nvPr/>
            </p:nvSpPr>
            <p:spPr bwMode="auto">
              <a:xfrm>
                <a:off x="9947275" y="1076326"/>
                <a:ext cx="361950" cy="242888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28" name="Freeform 38"/>
              <p:cNvSpPr>
                <a:spLocks noEditPoints="1"/>
              </p:cNvSpPr>
              <p:nvPr/>
            </p:nvSpPr>
            <p:spPr bwMode="auto">
              <a:xfrm>
                <a:off x="10104438" y="1327151"/>
                <a:ext cx="46037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29" name="Freeform 39"/>
              <p:cNvSpPr/>
              <p:nvPr/>
            </p:nvSpPr>
            <p:spPr bwMode="auto">
              <a:xfrm>
                <a:off x="10067925" y="1198563"/>
                <a:ext cx="44450" cy="90488"/>
              </a:xfrm>
              <a:custGeom>
                <a:avLst/>
                <a:gdLst>
                  <a:gd name="T0" fmla="*/ 9 w 12"/>
                  <a:gd name="T1" fmla="*/ 0 h 24"/>
                  <a:gd name="T2" fmla="*/ 3 w 12"/>
                  <a:gd name="T3" fmla="*/ 0 h 24"/>
                  <a:gd name="T4" fmla="*/ 0 w 12"/>
                  <a:gd name="T5" fmla="*/ 3 h 24"/>
                  <a:gd name="T6" fmla="*/ 0 w 12"/>
                  <a:gd name="T7" fmla="*/ 21 h 24"/>
                  <a:gd name="T8" fmla="*/ 3 w 12"/>
                  <a:gd name="T9" fmla="*/ 24 h 24"/>
                  <a:gd name="T10" fmla="*/ 9 w 12"/>
                  <a:gd name="T11" fmla="*/ 24 h 24"/>
                  <a:gd name="T12" fmla="*/ 12 w 12"/>
                  <a:gd name="T13" fmla="*/ 21 h 24"/>
                  <a:gd name="T14" fmla="*/ 12 w 12"/>
                  <a:gd name="T15" fmla="*/ 3 h 24"/>
                  <a:gd name="T16" fmla="*/ 9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2" y="22"/>
                      <a:pt x="12" y="2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17" name="Freeform 40"/>
              <p:cNvSpPr/>
              <p:nvPr/>
            </p:nvSpPr>
            <p:spPr bwMode="auto">
              <a:xfrm>
                <a:off x="10218738" y="1106488"/>
                <a:ext cx="44450" cy="182563"/>
              </a:xfrm>
              <a:custGeom>
                <a:avLst/>
                <a:gdLst>
                  <a:gd name="T0" fmla="*/ 9 w 12"/>
                  <a:gd name="T1" fmla="*/ 0 h 48"/>
                  <a:gd name="T2" fmla="*/ 3 w 12"/>
                  <a:gd name="T3" fmla="*/ 0 h 48"/>
                  <a:gd name="T4" fmla="*/ 0 w 12"/>
                  <a:gd name="T5" fmla="*/ 3 h 48"/>
                  <a:gd name="T6" fmla="*/ 0 w 12"/>
                  <a:gd name="T7" fmla="*/ 45 h 48"/>
                  <a:gd name="T8" fmla="*/ 3 w 12"/>
                  <a:gd name="T9" fmla="*/ 48 h 48"/>
                  <a:gd name="T10" fmla="*/ 9 w 12"/>
                  <a:gd name="T11" fmla="*/ 48 h 48"/>
                  <a:gd name="T12" fmla="*/ 12 w 12"/>
                  <a:gd name="T13" fmla="*/ 45 h 48"/>
                  <a:gd name="T14" fmla="*/ 12 w 12"/>
                  <a:gd name="T15" fmla="*/ 3 h 48"/>
                  <a:gd name="T16" fmla="*/ 9 w 12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8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8"/>
                      <a:pt x="12" y="47"/>
                      <a:pt x="12" y="4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31" name="Freeform 41"/>
              <p:cNvSpPr/>
              <p:nvPr/>
            </p:nvSpPr>
            <p:spPr bwMode="auto">
              <a:xfrm>
                <a:off x="10142538" y="1166813"/>
                <a:ext cx="46037" cy="122238"/>
              </a:xfrm>
              <a:custGeom>
                <a:avLst/>
                <a:gdLst>
                  <a:gd name="T0" fmla="*/ 9 w 12"/>
                  <a:gd name="T1" fmla="*/ 0 h 32"/>
                  <a:gd name="T2" fmla="*/ 3 w 12"/>
                  <a:gd name="T3" fmla="*/ 0 h 32"/>
                  <a:gd name="T4" fmla="*/ 0 w 12"/>
                  <a:gd name="T5" fmla="*/ 3 h 32"/>
                  <a:gd name="T6" fmla="*/ 0 w 12"/>
                  <a:gd name="T7" fmla="*/ 29 h 32"/>
                  <a:gd name="T8" fmla="*/ 3 w 12"/>
                  <a:gd name="T9" fmla="*/ 32 h 32"/>
                  <a:gd name="T10" fmla="*/ 9 w 12"/>
                  <a:gd name="T11" fmla="*/ 32 h 32"/>
                  <a:gd name="T12" fmla="*/ 12 w 12"/>
                  <a:gd name="T13" fmla="*/ 29 h 32"/>
                  <a:gd name="T14" fmla="*/ 12 w 12"/>
                  <a:gd name="T15" fmla="*/ 3 h 32"/>
                  <a:gd name="T16" fmla="*/ 9 w 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32"/>
                      <a:pt x="12" y="31"/>
                      <a:pt x="12" y="2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18" name="Freeform 42"/>
              <p:cNvSpPr/>
              <p:nvPr/>
            </p:nvSpPr>
            <p:spPr bwMode="auto">
              <a:xfrm>
                <a:off x="9991725" y="1136651"/>
                <a:ext cx="46037" cy="152400"/>
              </a:xfrm>
              <a:custGeom>
                <a:avLst/>
                <a:gdLst>
                  <a:gd name="T0" fmla="*/ 9 w 12"/>
                  <a:gd name="T1" fmla="*/ 0 h 40"/>
                  <a:gd name="T2" fmla="*/ 3 w 12"/>
                  <a:gd name="T3" fmla="*/ 0 h 40"/>
                  <a:gd name="T4" fmla="*/ 0 w 12"/>
                  <a:gd name="T5" fmla="*/ 3 h 40"/>
                  <a:gd name="T6" fmla="*/ 0 w 12"/>
                  <a:gd name="T7" fmla="*/ 37 h 40"/>
                  <a:gd name="T8" fmla="*/ 3 w 12"/>
                  <a:gd name="T9" fmla="*/ 40 h 40"/>
                  <a:gd name="T10" fmla="*/ 9 w 12"/>
                  <a:gd name="T11" fmla="*/ 40 h 40"/>
                  <a:gd name="T12" fmla="*/ 12 w 12"/>
                  <a:gd name="T13" fmla="*/ 37 h 40"/>
                  <a:gd name="T14" fmla="*/ 12 w 12"/>
                  <a:gd name="T15" fmla="*/ 3 h 40"/>
                  <a:gd name="T16" fmla="*/ 9 w 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1" y="40"/>
                      <a:pt x="12" y="39"/>
                      <a:pt x="12" y="3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83260" y="2995295"/>
            <a:ext cx="3754755" cy="1244600"/>
            <a:chOff x="1076" y="4717"/>
            <a:chExt cx="5913" cy="1960"/>
          </a:xfrm>
        </p:grpSpPr>
        <p:sp>
          <p:nvSpPr>
            <p:cNvPr id="2" name="işliḋê"/>
            <p:cNvSpPr/>
            <p:nvPr/>
          </p:nvSpPr>
          <p:spPr>
            <a:xfrm rot="10800000" flipV="1">
              <a:off x="1076" y="4717"/>
              <a:ext cx="5243" cy="1960"/>
            </a:xfrm>
            <a:prstGeom prst="roundRect">
              <a:avLst/>
            </a:prstGeom>
            <a:solidFill>
              <a:srgbClr val="EC724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540000" anchor="ctr">
              <a:normAutofit/>
            </a:bodyPr>
            <a:lstStyle/>
            <a:p>
              <a:pPr lvl="0" algn="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3" name="ïṥļíďe"/>
            <p:cNvSpPr>
              <a:spLocks noChangeAspect="1"/>
            </p:cNvSpPr>
            <p:nvPr/>
          </p:nvSpPr>
          <p:spPr>
            <a:xfrm>
              <a:off x="5649" y="5027"/>
              <a:ext cx="1341" cy="1341"/>
            </a:xfrm>
            <a:prstGeom prst="ellipse">
              <a:avLst/>
            </a:prstGeom>
            <a:solidFill>
              <a:srgbClr val="404040"/>
            </a:solidFill>
            <a:ln w="76200"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52" name="iṥḻíḓe"/>
            <p:cNvSpPr/>
            <p:nvPr/>
          </p:nvSpPr>
          <p:spPr>
            <a:xfrm>
              <a:off x="5708" y="5086"/>
              <a:ext cx="1222" cy="1219"/>
            </a:xfrm>
            <a:prstGeom prst="ellipse">
              <a:avLst/>
            </a:prstGeom>
            <a:solidFill>
              <a:srgbClr val="EC724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69" name="TextBox 52"/>
            <p:cNvSpPr txBox="1"/>
            <p:nvPr/>
          </p:nvSpPr>
          <p:spPr>
            <a:xfrm>
              <a:off x="1245" y="5447"/>
              <a:ext cx="4464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居民消费价格涨幅3%左右</a:t>
              </a:r>
              <a:endPara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íṥḻiḍé"/>
            <p:cNvSpPr/>
            <p:nvPr/>
          </p:nvSpPr>
          <p:spPr>
            <a:xfrm>
              <a:off x="5975" y="5328"/>
              <a:ext cx="756" cy="770"/>
            </a:xfrm>
            <a:custGeom>
              <a:avLst/>
              <a:gdLst>
                <a:gd name="T0" fmla="*/ 420 w 3882"/>
                <a:gd name="T1" fmla="*/ 2714 h 3960"/>
                <a:gd name="T2" fmla="*/ 970 w 3882"/>
                <a:gd name="T3" fmla="*/ 3268 h 3960"/>
                <a:gd name="T4" fmla="*/ 766 w 3882"/>
                <a:gd name="T5" fmla="*/ 3595 h 3960"/>
                <a:gd name="T6" fmla="*/ 1131 w 3882"/>
                <a:gd name="T7" fmla="*/ 3960 h 3960"/>
                <a:gd name="T8" fmla="*/ 1495 w 3882"/>
                <a:gd name="T9" fmla="*/ 3595 h 3960"/>
                <a:gd name="T10" fmla="*/ 1291 w 3882"/>
                <a:gd name="T11" fmla="*/ 3268 h 3960"/>
                <a:gd name="T12" fmla="*/ 2700 w 3882"/>
                <a:gd name="T13" fmla="*/ 3268 h 3960"/>
                <a:gd name="T14" fmla="*/ 2496 w 3882"/>
                <a:gd name="T15" fmla="*/ 3595 h 3960"/>
                <a:gd name="T16" fmla="*/ 2861 w 3882"/>
                <a:gd name="T17" fmla="*/ 3960 h 3960"/>
                <a:gd name="T18" fmla="*/ 3226 w 3882"/>
                <a:gd name="T19" fmla="*/ 3595 h 3960"/>
                <a:gd name="T20" fmla="*/ 3022 w 3882"/>
                <a:gd name="T21" fmla="*/ 3268 h 3960"/>
                <a:gd name="T22" fmla="*/ 3322 w 3882"/>
                <a:gd name="T23" fmla="*/ 3268 h 3960"/>
                <a:gd name="T24" fmla="*/ 3456 w 3882"/>
                <a:gd name="T25" fmla="*/ 3134 h 3960"/>
                <a:gd name="T26" fmla="*/ 3322 w 3882"/>
                <a:gd name="T27" fmla="*/ 3000 h 3960"/>
                <a:gd name="T28" fmla="*/ 973 w 3882"/>
                <a:gd name="T29" fmla="*/ 3000 h 3960"/>
                <a:gd name="T30" fmla="*/ 688 w 3882"/>
                <a:gd name="T31" fmla="*/ 2714 h 3960"/>
                <a:gd name="T32" fmla="*/ 688 w 3882"/>
                <a:gd name="T33" fmla="*/ 2496 h 3960"/>
                <a:gd name="T34" fmla="*/ 973 w 3882"/>
                <a:gd name="T35" fmla="*/ 2576 h 3960"/>
                <a:gd name="T36" fmla="*/ 2861 w 3882"/>
                <a:gd name="T37" fmla="*/ 2576 h 3960"/>
                <a:gd name="T38" fmla="*/ 3524 w 3882"/>
                <a:gd name="T39" fmla="*/ 2075 h 3960"/>
                <a:gd name="T40" fmla="*/ 3871 w 3882"/>
                <a:gd name="T41" fmla="*/ 863 h 3960"/>
                <a:gd name="T42" fmla="*/ 3849 w 3882"/>
                <a:gd name="T43" fmla="*/ 746 h 3960"/>
                <a:gd name="T44" fmla="*/ 3742 w 3882"/>
                <a:gd name="T45" fmla="*/ 692 h 3960"/>
                <a:gd name="T46" fmla="*/ 688 w 3882"/>
                <a:gd name="T47" fmla="*/ 692 h 3960"/>
                <a:gd name="T48" fmla="*/ 688 w 3882"/>
                <a:gd name="T49" fmla="*/ 554 h 3960"/>
                <a:gd name="T50" fmla="*/ 134 w 3882"/>
                <a:gd name="T51" fmla="*/ 0 h 3960"/>
                <a:gd name="T52" fmla="*/ 0 w 3882"/>
                <a:gd name="T53" fmla="*/ 134 h 3960"/>
                <a:gd name="T54" fmla="*/ 134 w 3882"/>
                <a:gd name="T55" fmla="*/ 268 h 3960"/>
                <a:gd name="T56" fmla="*/ 420 w 3882"/>
                <a:gd name="T57" fmla="*/ 554 h 3960"/>
                <a:gd name="T58" fmla="*/ 420 w 3882"/>
                <a:gd name="T59" fmla="*/ 2714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82" h="3960">
                  <a:moveTo>
                    <a:pt x="420" y="2714"/>
                  </a:moveTo>
                  <a:cubicBezTo>
                    <a:pt x="420" y="3018"/>
                    <a:pt x="666" y="3266"/>
                    <a:pt x="970" y="3268"/>
                  </a:cubicBezTo>
                  <a:cubicBezTo>
                    <a:pt x="849" y="3327"/>
                    <a:pt x="766" y="3452"/>
                    <a:pt x="766" y="3595"/>
                  </a:cubicBezTo>
                  <a:cubicBezTo>
                    <a:pt x="766" y="3796"/>
                    <a:pt x="930" y="3960"/>
                    <a:pt x="1131" y="3960"/>
                  </a:cubicBezTo>
                  <a:cubicBezTo>
                    <a:pt x="1332" y="3960"/>
                    <a:pt x="1495" y="3796"/>
                    <a:pt x="1495" y="3595"/>
                  </a:cubicBezTo>
                  <a:cubicBezTo>
                    <a:pt x="1495" y="3452"/>
                    <a:pt x="1412" y="3327"/>
                    <a:pt x="1291" y="3268"/>
                  </a:cubicBezTo>
                  <a:lnTo>
                    <a:pt x="2700" y="3268"/>
                  </a:lnTo>
                  <a:cubicBezTo>
                    <a:pt x="2579" y="3327"/>
                    <a:pt x="2496" y="3452"/>
                    <a:pt x="2496" y="3595"/>
                  </a:cubicBezTo>
                  <a:cubicBezTo>
                    <a:pt x="2496" y="3796"/>
                    <a:pt x="2660" y="3960"/>
                    <a:pt x="2861" y="3960"/>
                  </a:cubicBezTo>
                  <a:cubicBezTo>
                    <a:pt x="3062" y="3960"/>
                    <a:pt x="3226" y="3796"/>
                    <a:pt x="3226" y="3595"/>
                  </a:cubicBezTo>
                  <a:cubicBezTo>
                    <a:pt x="3226" y="3452"/>
                    <a:pt x="3142" y="3327"/>
                    <a:pt x="3022" y="3268"/>
                  </a:cubicBezTo>
                  <a:lnTo>
                    <a:pt x="3322" y="3268"/>
                  </a:lnTo>
                  <a:cubicBezTo>
                    <a:pt x="3396" y="3268"/>
                    <a:pt x="3456" y="3208"/>
                    <a:pt x="3456" y="3134"/>
                  </a:cubicBezTo>
                  <a:cubicBezTo>
                    <a:pt x="3456" y="3060"/>
                    <a:pt x="3396" y="3000"/>
                    <a:pt x="3322" y="3000"/>
                  </a:cubicBezTo>
                  <a:lnTo>
                    <a:pt x="973" y="3000"/>
                  </a:lnTo>
                  <a:cubicBezTo>
                    <a:pt x="816" y="3000"/>
                    <a:pt x="688" y="2872"/>
                    <a:pt x="688" y="2714"/>
                  </a:cubicBezTo>
                  <a:lnTo>
                    <a:pt x="688" y="2496"/>
                  </a:lnTo>
                  <a:cubicBezTo>
                    <a:pt x="771" y="2547"/>
                    <a:pt x="869" y="2576"/>
                    <a:pt x="973" y="2576"/>
                  </a:cubicBezTo>
                  <a:lnTo>
                    <a:pt x="2861" y="2576"/>
                  </a:lnTo>
                  <a:cubicBezTo>
                    <a:pt x="3153" y="2576"/>
                    <a:pt x="3444" y="2356"/>
                    <a:pt x="3524" y="2075"/>
                  </a:cubicBezTo>
                  <a:lnTo>
                    <a:pt x="3871" y="863"/>
                  </a:lnTo>
                  <a:cubicBezTo>
                    <a:pt x="3882" y="823"/>
                    <a:pt x="3874" y="779"/>
                    <a:pt x="3849" y="746"/>
                  </a:cubicBezTo>
                  <a:cubicBezTo>
                    <a:pt x="3823" y="712"/>
                    <a:pt x="3784" y="692"/>
                    <a:pt x="3742" y="692"/>
                  </a:cubicBezTo>
                  <a:lnTo>
                    <a:pt x="688" y="692"/>
                  </a:lnTo>
                  <a:lnTo>
                    <a:pt x="688" y="554"/>
                  </a:lnTo>
                  <a:cubicBezTo>
                    <a:pt x="688" y="248"/>
                    <a:pt x="440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92" y="268"/>
                    <a:pt x="420" y="396"/>
                    <a:pt x="420" y="554"/>
                  </a:cubicBezTo>
                  <a:lnTo>
                    <a:pt x="420" y="27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文本框 129"/>
          <p:cNvSpPr txBox="1"/>
          <p:nvPr/>
        </p:nvSpPr>
        <p:spPr>
          <a:xfrm>
            <a:off x="1833880" y="3156585"/>
            <a:ext cx="127000" cy="24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60160" y="1367790"/>
            <a:ext cx="1866900" cy="2462530"/>
            <a:chOff x="10016" y="2154"/>
            <a:chExt cx="2940" cy="3878"/>
          </a:xfrm>
        </p:grpSpPr>
        <p:sp>
          <p:nvSpPr>
            <p:cNvPr id="107" name="Freeform 5"/>
            <p:cNvSpPr/>
            <p:nvPr/>
          </p:nvSpPr>
          <p:spPr bwMode="auto">
            <a:xfrm rot="5400000">
              <a:off x="10377" y="2280"/>
              <a:ext cx="2217" cy="196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p>
              <a:pPr algn="ct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10016" y="4869"/>
              <a:ext cx="2940" cy="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粮食产量保持在1.3万亿斤以上</a:t>
              </a:r>
              <a:endPara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24"/>
            <p:cNvSpPr>
              <a:spLocks noEditPoints="1"/>
            </p:cNvSpPr>
            <p:nvPr/>
          </p:nvSpPr>
          <p:spPr bwMode="auto">
            <a:xfrm>
              <a:off x="11034" y="2828"/>
              <a:ext cx="905" cy="859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en-US" sz="84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82065" y="1367790"/>
            <a:ext cx="1625600" cy="2102485"/>
            <a:chOff x="2019" y="2154"/>
            <a:chExt cx="2560" cy="3311"/>
          </a:xfrm>
        </p:grpSpPr>
        <p:sp>
          <p:nvSpPr>
            <p:cNvPr id="105" name="Freeform 5"/>
            <p:cNvSpPr/>
            <p:nvPr/>
          </p:nvSpPr>
          <p:spPr bwMode="auto">
            <a:xfrm rot="5400000">
              <a:off x="2191" y="2280"/>
              <a:ext cx="2217" cy="196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10000"/>
            </a:solidFill>
            <a:ln w="381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p>
              <a:pPr algn="ct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019" y="5079"/>
              <a:ext cx="2560" cy="3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居民收入稳步增长</a:t>
              </a:r>
              <a:endPara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íšľiḋê"/>
            <p:cNvSpPr/>
            <p:nvPr/>
          </p:nvSpPr>
          <p:spPr>
            <a:xfrm>
              <a:off x="2814" y="2838"/>
              <a:ext cx="970" cy="849"/>
            </a:xfrm>
            <a:custGeom>
              <a:avLst/>
              <a:gdLst>
                <a:gd name="connsiteX0" fmla="*/ 272016 w 605462"/>
                <a:gd name="connsiteY0" fmla="*/ 325451 h 530775"/>
                <a:gd name="connsiteX1" fmla="*/ 392662 w 605462"/>
                <a:gd name="connsiteY1" fmla="*/ 325451 h 530775"/>
                <a:gd name="connsiteX2" fmla="*/ 401566 w 605462"/>
                <a:gd name="connsiteY2" fmla="*/ 334339 h 530775"/>
                <a:gd name="connsiteX3" fmla="*/ 401566 w 605462"/>
                <a:gd name="connsiteY3" fmla="*/ 521887 h 530775"/>
                <a:gd name="connsiteX4" fmla="*/ 392662 w 605462"/>
                <a:gd name="connsiteY4" fmla="*/ 530775 h 530775"/>
                <a:gd name="connsiteX5" fmla="*/ 272016 w 605462"/>
                <a:gd name="connsiteY5" fmla="*/ 530775 h 530775"/>
                <a:gd name="connsiteX6" fmla="*/ 263112 w 605462"/>
                <a:gd name="connsiteY6" fmla="*/ 521887 h 530775"/>
                <a:gd name="connsiteX7" fmla="*/ 263112 w 605462"/>
                <a:gd name="connsiteY7" fmla="*/ 334339 h 530775"/>
                <a:gd name="connsiteX8" fmla="*/ 272016 w 605462"/>
                <a:gd name="connsiteY8" fmla="*/ 325451 h 530775"/>
                <a:gd name="connsiteX9" fmla="*/ 146937 w 605462"/>
                <a:gd name="connsiteY9" fmla="*/ 244079 h 530775"/>
                <a:gd name="connsiteX10" fmla="*/ 158067 w 605462"/>
                <a:gd name="connsiteY10" fmla="*/ 244079 h 530775"/>
                <a:gd name="connsiteX11" fmla="*/ 185669 w 605462"/>
                <a:gd name="connsiteY11" fmla="*/ 254302 h 530775"/>
                <a:gd name="connsiteX12" fmla="*/ 185669 w 605462"/>
                <a:gd name="connsiteY12" fmla="*/ 521885 h 530775"/>
                <a:gd name="connsiteX13" fmla="*/ 176765 w 605462"/>
                <a:gd name="connsiteY13" fmla="*/ 530775 h 530775"/>
                <a:gd name="connsiteX14" fmla="*/ 56119 w 605462"/>
                <a:gd name="connsiteY14" fmla="*/ 530775 h 530775"/>
                <a:gd name="connsiteX15" fmla="*/ 47215 w 605462"/>
                <a:gd name="connsiteY15" fmla="*/ 521885 h 530775"/>
                <a:gd name="connsiteX16" fmla="*/ 47215 w 605462"/>
                <a:gd name="connsiteY16" fmla="*/ 347645 h 530775"/>
                <a:gd name="connsiteX17" fmla="*/ 546259 w 605462"/>
                <a:gd name="connsiteY17" fmla="*/ 115627 h 530775"/>
                <a:gd name="connsiteX18" fmla="*/ 568070 w 605462"/>
                <a:gd name="connsiteY18" fmla="*/ 134295 h 530775"/>
                <a:gd name="connsiteX19" fmla="*/ 588992 w 605462"/>
                <a:gd name="connsiteY19" fmla="*/ 141407 h 530775"/>
                <a:gd name="connsiteX20" fmla="*/ 603681 w 605462"/>
                <a:gd name="connsiteY20" fmla="*/ 137851 h 530775"/>
                <a:gd name="connsiteX21" fmla="*/ 605462 w 605462"/>
                <a:gd name="connsiteY21" fmla="*/ 136962 h 530775"/>
                <a:gd name="connsiteX22" fmla="*/ 605462 w 605462"/>
                <a:gd name="connsiteY22" fmla="*/ 521885 h 530775"/>
                <a:gd name="connsiteX23" fmla="*/ 596559 w 605462"/>
                <a:gd name="connsiteY23" fmla="*/ 530775 h 530775"/>
                <a:gd name="connsiteX24" fmla="*/ 475482 w 605462"/>
                <a:gd name="connsiteY24" fmla="*/ 530775 h 530775"/>
                <a:gd name="connsiteX25" fmla="*/ 466579 w 605462"/>
                <a:gd name="connsiteY25" fmla="*/ 521885 h 530775"/>
                <a:gd name="connsiteX26" fmla="*/ 466579 w 605462"/>
                <a:gd name="connsiteY26" fmla="*/ 202301 h 530775"/>
                <a:gd name="connsiteX27" fmla="*/ 582759 w 605462"/>
                <a:gd name="connsiteY27" fmla="*/ 49 h 530775"/>
                <a:gd name="connsiteX28" fmla="*/ 589882 w 605462"/>
                <a:gd name="connsiteY28" fmla="*/ 5828 h 530775"/>
                <a:gd name="connsiteX29" fmla="*/ 599230 w 605462"/>
                <a:gd name="connsiteY29" fmla="*/ 109840 h 530775"/>
                <a:gd name="connsiteX30" fmla="*/ 595669 w 605462"/>
                <a:gd name="connsiteY30" fmla="*/ 116063 h 530775"/>
                <a:gd name="connsiteX31" fmla="*/ 588101 w 605462"/>
                <a:gd name="connsiteY31" fmla="*/ 115618 h 530775"/>
                <a:gd name="connsiteX32" fmla="*/ 545367 w 605462"/>
                <a:gd name="connsiteY32" fmla="*/ 79614 h 530775"/>
                <a:gd name="connsiteX33" fmla="*/ 362410 w 605462"/>
                <a:gd name="connsiteY33" fmla="*/ 279193 h 530775"/>
                <a:gd name="connsiteX34" fmla="*/ 343268 w 605462"/>
                <a:gd name="connsiteY34" fmla="*/ 283638 h 530775"/>
                <a:gd name="connsiteX35" fmla="*/ 144286 w 605462"/>
                <a:gd name="connsiteY35" fmla="*/ 210740 h 530775"/>
                <a:gd name="connsiteX36" fmla="*/ 30773 w 605462"/>
                <a:gd name="connsiteY36" fmla="*/ 328976 h 530775"/>
                <a:gd name="connsiteX37" fmla="*/ 17864 w 605462"/>
                <a:gd name="connsiteY37" fmla="*/ 334310 h 530775"/>
                <a:gd name="connsiteX38" fmla="*/ 5399 w 605462"/>
                <a:gd name="connsiteY38" fmla="*/ 329421 h 530775"/>
                <a:gd name="connsiteX39" fmla="*/ 4954 w 605462"/>
                <a:gd name="connsiteY39" fmla="*/ 304084 h 530775"/>
                <a:gd name="connsiteX40" fmla="*/ 126480 w 605462"/>
                <a:gd name="connsiteY40" fmla="*/ 177848 h 530775"/>
                <a:gd name="connsiteX41" fmla="*/ 145622 w 605462"/>
                <a:gd name="connsiteY41" fmla="*/ 173403 h 530775"/>
                <a:gd name="connsiteX42" fmla="*/ 344159 w 605462"/>
                <a:gd name="connsiteY42" fmla="*/ 246300 h 530775"/>
                <a:gd name="connsiteX43" fmla="*/ 518212 w 605462"/>
                <a:gd name="connsiteY43" fmla="*/ 56945 h 530775"/>
                <a:gd name="connsiteX44" fmla="*/ 475033 w 605462"/>
                <a:gd name="connsiteY44" fmla="*/ 20941 h 530775"/>
                <a:gd name="connsiteX45" fmla="*/ 472807 w 605462"/>
                <a:gd name="connsiteY45" fmla="*/ 16496 h 530775"/>
                <a:gd name="connsiteX46" fmla="*/ 473252 w 605462"/>
                <a:gd name="connsiteY46" fmla="*/ 13829 h 530775"/>
                <a:gd name="connsiteX47" fmla="*/ 479039 w 605462"/>
                <a:gd name="connsiteY47" fmla="*/ 9384 h 5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5462" h="530775">
                  <a:moveTo>
                    <a:pt x="272016" y="325451"/>
                  </a:moveTo>
                  <a:lnTo>
                    <a:pt x="392662" y="325451"/>
                  </a:lnTo>
                  <a:cubicBezTo>
                    <a:pt x="397559" y="325451"/>
                    <a:pt x="401566" y="329451"/>
                    <a:pt x="401566" y="334339"/>
                  </a:cubicBezTo>
                  <a:lnTo>
                    <a:pt x="401566" y="521887"/>
                  </a:lnTo>
                  <a:cubicBezTo>
                    <a:pt x="401566" y="526775"/>
                    <a:pt x="397559" y="530775"/>
                    <a:pt x="392662" y="530775"/>
                  </a:cubicBezTo>
                  <a:lnTo>
                    <a:pt x="272016" y="530775"/>
                  </a:lnTo>
                  <a:cubicBezTo>
                    <a:pt x="267119" y="530775"/>
                    <a:pt x="263112" y="526775"/>
                    <a:pt x="263112" y="521887"/>
                  </a:cubicBezTo>
                  <a:lnTo>
                    <a:pt x="263112" y="334339"/>
                  </a:lnTo>
                  <a:cubicBezTo>
                    <a:pt x="263112" y="329451"/>
                    <a:pt x="267119" y="325451"/>
                    <a:pt x="272016" y="325451"/>
                  </a:cubicBezTo>
                  <a:close/>
                  <a:moveTo>
                    <a:pt x="146937" y="244079"/>
                  </a:moveTo>
                  <a:lnTo>
                    <a:pt x="158067" y="244079"/>
                  </a:lnTo>
                  <a:lnTo>
                    <a:pt x="185669" y="254302"/>
                  </a:lnTo>
                  <a:lnTo>
                    <a:pt x="185669" y="521885"/>
                  </a:lnTo>
                  <a:cubicBezTo>
                    <a:pt x="185669" y="526775"/>
                    <a:pt x="181662" y="530775"/>
                    <a:pt x="176765" y="530775"/>
                  </a:cubicBezTo>
                  <a:lnTo>
                    <a:pt x="56119" y="530775"/>
                  </a:lnTo>
                  <a:cubicBezTo>
                    <a:pt x="51222" y="530775"/>
                    <a:pt x="47215" y="526775"/>
                    <a:pt x="47215" y="521885"/>
                  </a:cubicBezTo>
                  <a:lnTo>
                    <a:pt x="47215" y="347645"/>
                  </a:lnTo>
                  <a:close/>
                  <a:moveTo>
                    <a:pt x="546259" y="115627"/>
                  </a:moveTo>
                  <a:lnTo>
                    <a:pt x="568070" y="134295"/>
                  </a:lnTo>
                  <a:cubicBezTo>
                    <a:pt x="573857" y="138740"/>
                    <a:pt x="581425" y="141407"/>
                    <a:pt x="588992" y="141407"/>
                  </a:cubicBezTo>
                  <a:cubicBezTo>
                    <a:pt x="593888" y="141407"/>
                    <a:pt x="599230" y="140518"/>
                    <a:pt x="603681" y="137851"/>
                  </a:cubicBezTo>
                  <a:cubicBezTo>
                    <a:pt x="604127" y="137851"/>
                    <a:pt x="604572" y="137407"/>
                    <a:pt x="605462" y="136962"/>
                  </a:cubicBezTo>
                  <a:lnTo>
                    <a:pt x="605462" y="521885"/>
                  </a:lnTo>
                  <a:cubicBezTo>
                    <a:pt x="605462" y="526775"/>
                    <a:pt x="601456" y="530775"/>
                    <a:pt x="596559" y="530775"/>
                  </a:cubicBezTo>
                  <a:lnTo>
                    <a:pt x="475482" y="530775"/>
                  </a:lnTo>
                  <a:cubicBezTo>
                    <a:pt x="470585" y="530775"/>
                    <a:pt x="466579" y="526775"/>
                    <a:pt x="466579" y="521885"/>
                  </a:cubicBezTo>
                  <a:lnTo>
                    <a:pt x="466579" y="202301"/>
                  </a:lnTo>
                  <a:close/>
                  <a:moveTo>
                    <a:pt x="582759" y="49"/>
                  </a:moveTo>
                  <a:cubicBezTo>
                    <a:pt x="586320" y="-395"/>
                    <a:pt x="589882" y="2272"/>
                    <a:pt x="589882" y="5828"/>
                  </a:cubicBezTo>
                  <a:lnTo>
                    <a:pt x="599230" y="109840"/>
                  </a:lnTo>
                  <a:cubicBezTo>
                    <a:pt x="599675" y="112507"/>
                    <a:pt x="597894" y="115174"/>
                    <a:pt x="595669" y="116063"/>
                  </a:cubicBezTo>
                  <a:cubicBezTo>
                    <a:pt x="593443" y="117396"/>
                    <a:pt x="590327" y="117396"/>
                    <a:pt x="588101" y="115618"/>
                  </a:cubicBezTo>
                  <a:lnTo>
                    <a:pt x="545367" y="79614"/>
                  </a:lnTo>
                  <a:lnTo>
                    <a:pt x="362410" y="279193"/>
                  </a:lnTo>
                  <a:cubicBezTo>
                    <a:pt x="357513" y="284527"/>
                    <a:pt x="349946" y="286305"/>
                    <a:pt x="343268" y="283638"/>
                  </a:cubicBezTo>
                  <a:lnTo>
                    <a:pt x="144286" y="210740"/>
                  </a:lnTo>
                  <a:lnTo>
                    <a:pt x="30773" y="328976"/>
                  </a:lnTo>
                  <a:cubicBezTo>
                    <a:pt x="27212" y="332532"/>
                    <a:pt x="22760" y="334310"/>
                    <a:pt x="17864" y="334310"/>
                  </a:cubicBezTo>
                  <a:cubicBezTo>
                    <a:pt x="13412" y="334310"/>
                    <a:pt x="8961" y="332532"/>
                    <a:pt x="5399" y="329421"/>
                  </a:cubicBezTo>
                  <a:cubicBezTo>
                    <a:pt x="-1723" y="322309"/>
                    <a:pt x="-1723" y="311196"/>
                    <a:pt x="4954" y="304084"/>
                  </a:cubicBezTo>
                  <a:lnTo>
                    <a:pt x="126480" y="177848"/>
                  </a:lnTo>
                  <a:cubicBezTo>
                    <a:pt x="131377" y="172514"/>
                    <a:pt x="138944" y="170736"/>
                    <a:pt x="145622" y="173403"/>
                  </a:cubicBezTo>
                  <a:lnTo>
                    <a:pt x="344159" y="246300"/>
                  </a:lnTo>
                  <a:lnTo>
                    <a:pt x="518212" y="56945"/>
                  </a:lnTo>
                  <a:lnTo>
                    <a:pt x="475033" y="20941"/>
                  </a:lnTo>
                  <a:cubicBezTo>
                    <a:pt x="473697" y="20052"/>
                    <a:pt x="472807" y="18274"/>
                    <a:pt x="472807" y="16496"/>
                  </a:cubicBezTo>
                  <a:cubicBezTo>
                    <a:pt x="472807" y="15607"/>
                    <a:pt x="472807" y="14718"/>
                    <a:pt x="473252" y="13829"/>
                  </a:cubicBezTo>
                  <a:cubicBezTo>
                    <a:pt x="473697" y="11162"/>
                    <a:pt x="476368" y="9384"/>
                    <a:pt x="479039" y="93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86150" y="1367790"/>
            <a:ext cx="2179320" cy="3201035"/>
            <a:chOff x="5490" y="2154"/>
            <a:chExt cx="3432" cy="5041"/>
          </a:xfrm>
        </p:grpSpPr>
        <p:sp>
          <p:nvSpPr>
            <p:cNvPr id="106" name="Freeform 5"/>
            <p:cNvSpPr/>
            <p:nvPr/>
          </p:nvSpPr>
          <p:spPr bwMode="auto">
            <a:xfrm rot="5400000">
              <a:off x="6098" y="2280"/>
              <a:ext cx="2217" cy="196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EC7240"/>
            </a:solidFill>
            <a:ln w="381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p>
              <a:pPr algn="ct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5490" y="4869"/>
              <a:ext cx="3433" cy="2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生态环境质量进一步改善，单位国内生产总值能耗降低3%左右，主要污染物排放量继续下降</a:t>
              </a:r>
              <a:endParaRPr lang="zh-CN" altLang="en-US" sz="16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Shape 2688"/>
            <p:cNvSpPr/>
            <p:nvPr/>
          </p:nvSpPr>
          <p:spPr>
            <a:xfrm>
              <a:off x="6726" y="2766"/>
              <a:ext cx="1009" cy="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309"/>
                  </a:moveTo>
                  <a:cubicBezTo>
                    <a:pt x="20618" y="10851"/>
                    <a:pt x="20178" y="11291"/>
                    <a:pt x="19636" y="11291"/>
                  </a:cubicBezTo>
                  <a:lnTo>
                    <a:pt x="19636" y="7364"/>
                  </a:lnTo>
                  <a:cubicBezTo>
                    <a:pt x="20178" y="7364"/>
                    <a:pt x="20618" y="7804"/>
                    <a:pt x="20618" y="8345"/>
                  </a:cubicBezTo>
                  <a:cubicBezTo>
                    <a:pt x="20618" y="8345"/>
                    <a:pt x="20618" y="10309"/>
                    <a:pt x="20618" y="10309"/>
                  </a:cubicBezTo>
                  <a:close/>
                  <a:moveTo>
                    <a:pt x="18655" y="17182"/>
                  </a:moveTo>
                  <a:cubicBezTo>
                    <a:pt x="18655" y="17453"/>
                    <a:pt x="18434" y="17673"/>
                    <a:pt x="18164" y="17673"/>
                  </a:cubicBezTo>
                  <a:cubicBezTo>
                    <a:pt x="17893" y="17673"/>
                    <a:pt x="17673" y="17453"/>
                    <a:pt x="17673" y="17182"/>
                  </a:cubicBezTo>
                  <a:lnTo>
                    <a:pt x="17673" y="1473"/>
                  </a:lnTo>
                  <a:cubicBezTo>
                    <a:pt x="17673" y="1202"/>
                    <a:pt x="17893" y="982"/>
                    <a:pt x="18164" y="982"/>
                  </a:cubicBezTo>
                  <a:cubicBezTo>
                    <a:pt x="18434" y="982"/>
                    <a:pt x="18655" y="1202"/>
                    <a:pt x="18655" y="1473"/>
                  </a:cubicBezTo>
                  <a:cubicBezTo>
                    <a:pt x="18655" y="1473"/>
                    <a:pt x="18655" y="17182"/>
                    <a:pt x="18655" y="17182"/>
                  </a:cubicBezTo>
                  <a:close/>
                  <a:moveTo>
                    <a:pt x="16691" y="15788"/>
                  </a:moveTo>
                  <a:lnTo>
                    <a:pt x="2945" y="11745"/>
                  </a:lnTo>
                  <a:lnTo>
                    <a:pt x="2945" y="6910"/>
                  </a:lnTo>
                  <a:lnTo>
                    <a:pt x="16691" y="2867"/>
                  </a:lnTo>
                  <a:cubicBezTo>
                    <a:pt x="16691" y="2867"/>
                    <a:pt x="16691" y="15788"/>
                    <a:pt x="16691" y="15788"/>
                  </a:cubicBezTo>
                  <a:close/>
                  <a:moveTo>
                    <a:pt x="8251" y="18655"/>
                  </a:moveTo>
                  <a:lnTo>
                    <a:pt x="5357" y="18655"/>
                  </a:lnTo>
                  <a:lnTo>
                    <a:pt x="4126" y="13116"/>
                  </a:lnTo>
                  <a:lnTo>
                    <a:pt x="7167" y="14010"/>
                  </a:lnTo>
                  <a:cubicBezTo>
                    <a:pt x="7167" y="14010"/>
                    <a:pt x="8251" y="18655"/>
                    <a:pt x="8251" y="18655"/>
                  </a:cubicBezTo>
                  <a:close/>
                  <a:moveTo>
                    <a:pt x="8709" y="20618"/>
                  </a:moveTo>
                  <a:lnTo>
                    <a:pt x="5794" y="20618"/>
                  </a:lnTo>
                  <a:lnTo>
                    <a:pt x="5576" y="19636"/>
                  </a:lnTo>
                  <a:lnTo>
                    <a:pt x="8479" y="19636"/>
                  </a:lnTo>
                  <a:cubicBezTo>
                    <a:pt x="8479" y="19636"/>
                    <a:pt x="8709" y="20618"/>
                    <a:pt x="8709" y="20618"/>
                  </a:cubicBezTo>
                  <a:close/>
                  <a:moveTo>
                    <a:pt x="1964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1964" y="6873"/>
                  </a:lnTo>
                  <a:cubicBezTo>
                    <a:pt x="1964" y="6873"/>
                    <a:pt x="1964" y="11782"/>
                    <a:pt x="1964" y="11782"/>
                  </a:cubicBezTo>
                  <a:close/>
                  <a:moveTo>
                    <a:pt x="19636" y="6382"/>
                  </a:moveTo>
                  <a:lnTo>
                    <a:pt x="19636" y="1473"/>
                  </a:lnTo>
                  <a:cubicBezTo>
                    <a:pt x="19636" y="659"/>
                    <a:pt x="18977" y="0"/>
                    <a:pt x="18164" y="0"/>
                  </a:cubicBezTo>
                  <a:cubicBezTo>
                    <a:pt x="17350" y="0"/>
                    <a:pt x="16691" y="659"/>
                    <a:pt x="16691" y="1473"/>
                  </a:cubicBezTo>
                  <a:lnTo>
                    <a:pt x="16691" y="1844"/>
                  </a:lnTo>
                  <a:lnTo>
                    <a:pt x="2459" y="6029"/>
                  </a:lnTo>
                  <a:cubicBezTo>
                    <a:pt x="2313" y="5944"/>
                    <a:pt x="2145" y="5891"/>
                    <a:pt x="1964" y="5891"/>
                  </a:cubicBez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11782"/>
                  </a:lnTo>
                  <a:cubicBezTo>
                    <a:pt x="0" y="12324"/>
                    <a:pt x="440" y="12764"/>
                    <a:pt x="982" y="12764"/>
                  </a:cubicBezTo>
                  <a:lnTo>
                    <a:pt x="1964" y="12764"/>
                  </a:lnTo>
                  <a:cubicBezTo>
                    <a:pt x="2145" y="12764"/>
                    <a:pt x="2313" y="12711"/>
                    <a:pt x="2458" y="12626"/>
                  </a:cubicBezTo>
                  <a:lnTo>
                    <a:pt x="3050" y="12799"/>
                  </a:lnTo>
                  <a:lnTo>
                    <a:pt x="4921" y="21216"/>
                  </a:lnTo>
                  <a:lnTo>
                    <a:pt x="4930" y="21214"/>
                  </a:lnTo>
                  <a:cubicBezTo>
                    <a:pt x="4979" y="21433"/>
                    <a:pt x="5166" y="21600"/>
                    <a:pt x="5400" y="21600"/>
                  </a:cubicBezTo>
                  <a:lnTo>
                    <a:pt x="9327" y="21600"/>
                  </a:lnTo>
                  <a:cubicBezTo>
                    <a:pt x="9598" y="21600"/>
                    <a:pt x="9818" y="21381"/>
                    <a:pt x="9818" y="21109"/>
                  </a:cubicBezTo>
                  <a:cubicBezTo>
                    <a:pt x="9818" y="21072"/>
                    <a:pt x="9805" y="21039"/>
                    <a:pt x="9797" y="21005"/>
                  </a:cubicBezTo>
                  <a:lnTo>
                    <a:pt x="9806" y="21003"/>
                  </a:lnTo>
                  <a:lnTo>
                    <a:pt x="8249" y="14329"/>
                  </a:lnTo>
                  <a:lnTo>
                    <a:pt x="16691" y="16811"/>
                  </a:lnTo>
                  <a:lnTo>
                    <a:pt x="16691" y="17182"/>
                  </a:lnTo>
                  <a:cubicBezTo>
                    <a:pt x="16691" y="17995"/>
                    <a:pt x="17350" y="18655"/>
                    <a:pt x="18164" y="18655"/>
                  </a:cubicBezTo>
                  <a:cubicBezTo>
                    <a:pt x="18977" y="18655"/>
                    <a:pt x="19636" y="17995"/>
                    <a:pt x="19636" y="17182"/>
                  </a:cubicBezTo>
                  <a:lnTo>
                    <a:pt x="19636" y="12273"/>
                  </a:lnTo>
                  <a:cubicBezTo>
                    <a:pt x="20721" y="12273"/>
                    <a:pt x="21600" y="11394"/>
                    <a:pt x="21600" y="10309"/>
                  </a:cubicBezTo>
                  <a:lnTo>
                    <a:pt x="21600" y="8345"/>
                  </a:lnTo>
                  <a:cubicBezTo>
                    <a:pt x="21600" y="7261"/>
                    <a:pt x="20721" y="6382"/>
                    <a:pt x="19636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4" name="五边形 3"/>
          <p:cNvSpPr/>
          <p:nvPr/>
        </p:nvSpPr>
        <p:spPr>
          <a:xfrm>
            <a:off x="8890" y="0"/>
            <a:ext cx="386397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2021年发展主要预期目标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7"/>
          <p:cNvSpPr>
            <a:spLocks noChangeArrowheads="1"/>
          </p:cNvSpPr>
          <p:nvPr/>
        </p:nvSpPr>
        <p:spPr bwMode="auto">
          <a:xfrm>
            <a:off x="906145" y="1705610"/>
            <a:ext cx="1819275" cy="166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保持宏观政策连续性稳定性可持续性，促进经济运行在合理区间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275965" y="1245235"/>
            <a:ext cx="4954905" cy="2781935"/>
            <a:chOff x="5159" y="1961"/>
            <a:chExt cx="7803" cy="4381"/>
          </a:xfrm>
        </p:grpSpPr>
        <p:sp>
          <p:nvSpPr>
            <p:cNvPr id="2" name="矩形 1"/>
            <p:cNvSpPr/>
            <p:nvPr/>
          </p:nvSpPr>
          <p:spPr>
            <a:xfrm>
              <a:off x="6470" y="1961"/>
              <a:ext cx="6492" cy="77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470" y="3003"/>
              <a:ext cx="6492" cy="89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470" y="4253"/>
              <a:ext cx="6493" cy="89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470" y="5434"/>
              <a:ext cx="6491" cy="81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175" y="2065"/>
              <a:ext cx="588" cy="587"/>
            </a:xfrm>
            <a:prstGeom prst="ellipse">
              <a:avLst/>
            </a:prstGeom>
            <a:solidFill>
              <a:srgbClr val="C10000"/>
            </a:solidFill>
            <a:ln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16" name="TextBox 47"/>
            <p:cNvSpPr txBox="1"/>
            <p:nvPr/>
          </p:nvSpPr>
          <p:spPr>
            <a:xfrm>
              <a:off x="6872" y="1961"/>
              <a:ext cx="59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积极的财政政策要提质增效、更可持续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6" name="TextBox 47"/>
            <p:cNvSpPr txBox="1"/>
            <p:nvPr/>
          </p:nvSpPr>
          <p:spPr>
            <a:xfrm>
              <a:off x="6872" y="3261"/>
              <a:ext cx="5791" cy="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优化和落实减税政策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6184" y="4395"/>
              <a:ext cx="587" cy="587"/>
            </a:xfrm>
            <a:prstGeom prst="ellipse">
              <a:avLst/>
            </a:prstGeom>
            <a:solidFill>
              <a:srgbClr val="C10000"/>
            </a:solidFill>
            <a:ln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73" name="TextBox 47"/>
            <p:cNvSpPr txBox="1"/>
            <p:nvPr/>
          </p:nvSpPr>
          <p:spPr>
            <a:xfrm>
              <a:off x="6885" y="4511"/>
              <a:ext cx="5781" cy="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稳健的货币政策要灵活精准、合理适度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6200" y="5543"/>
              <a:ext cx="588" cy="587"/>
            </a:xfrm>
            <a:prstGeom prst="ellipse">
              <a:avLst/>
            </a:prstGeom>
            <a:solidFill>
              <a:srgbClr val="EC7240"/>
            </a:solidFill>
            <a:ln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78" name="TextBox 47"/>
            <p:cNvSpPr txBox="1"/>
            <p:nvPr/>
          </p:nvSpPr>
          <p:spPr>
            <a:xfrm>
              <a:off x="6889" y="5662"/>
              <a:ext cx="5938" cy="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就业优先政策要继续强化、聚力增效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5159" y="2100"/>
              <a:ext cx="0" cy="4243"/>
            </a:xfrm>
            <a:prstGeom prst="line">
              <a:avLst/>
            </a:prstGeom>
            <a:ln w="12700" cmpd="sng">
              <a:solidFill>
                <a:srgbClr val="BFBFB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MH_Other_1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325" y="4508"/>
              <a:ext cx="305" cy="384"/>
            </a:xfrm>
            <a:custGeom>
              <a:avLst/>
              <a:gdLst>
                <a:gd name="connsiteX0" fmla="*/ 7193 w 352425"/>
                <a:gd name="connsiteY0" fmla="*/ 298450 h 442913"/>
                <a:gd name="connsiteX1" fmla="*/ 176213 w 352425"/>
                <a:gd name="connsiteY1" fmla="*/ 352624 h 442913"/>
                <a:gd name="connsiteX2" fmla="*/ 345233 w 352425"/>
                <a:gd name="connsiteY2" fmla="*/ 298450 h 442913"/>
                <a:gd name="connsiteX3" fmla="*/ 352425 w 352425"/>
                <a:gd name="connsiteY3" fmla="*/ 312896 h 442913"/>
                <a:gd name="connsiteX4" fmla="*/ 352425 w 352425"/>
                <a:gd name="connsiteY4" fmla="*/ 367070 h 442913"/>
                <a:gd name="connsiteX5" fmla="*/ 176213 w 352425"/>
                <a:gd name="connsiteY5" fmla="*/ 442913 h 442913"/>
                <a:gd name="connsiteX6" fmla="*/ 0 w 352425"/>
                <a:gd name="connsiteY6" fmla="*/ 367070 h 442913"/>
                <a:gd name="connsiteX7" fmla="*/ 0 w 352425"/>
                <a:gd name="connsiteY7" fmla="*/ 312896 h 442913"/>
                <a:gd name="connsiteX8" fmla="*/ 7193 w 352425"/>
                <a:gd name="connsiteY8" fmla="*/ 298450 h 442913"/>
                <a:gd name="connsiteX9" fmla="*/ 7193 w 352425"/>
                <a:gd name="connsiteY9" fmla="*/ 184150 h 442913"/>
                <a:gd name="connsiteX10" fmla="*/ 176213 w 352425"/>
                <a:gd name="connsiteY10" fmla="*/ 243205 h 442913"/>
                <a:gd name="connsiteX11" fmla="*/ 345233 w 352425"/>
                <a:gd name="connsiteY11" fmla="*/ 184150 h 442913"/>
                <a:gd name="connsiteX12" fmla="*/ 352425 w 352425"/>
                <a:gd name="connsiteY12" fmla="*/ 202605 h 442913"/>
                <a:gd name="connsiteX13" fmla="*/ 352425 w 352425"/>
                <a:gd name="connsiteY13" fmla="*/ 257969 h 442913"/>
                <a:gd name="connsiteX14" fmla="*/ 176213 w 352425"/>
                <a:gd name="connsiteY14" fmla="*/ 331788 h 442913"/>
                <a:gd name="connsiteX15" fmla="*/ 0 w 352425"/>
                <a:gd name="connsiteY15" fmla="*/ 257969 h 442913"/>
                <a:gd name="connsiteX16" fmla="*/ 0 w 352425"/>
                <a:gd name="connsiteY16" fmla="*/ 202605 h 442913"/>
                <a:gd name="connsiteX17" fmla="*/ 7193 w 352425"/>
                <a:gd name="connsiteY17" fmla="*/ 184150 h 442913"/>
                <a:gd name="connsiteX18" fmla="*/ 7193 w 352425"/>
                <a:gd name="connsiteY18" fmla="*/ 76200 h 442913"/>
                <a:gd name="connsiteX19" fmla="*/ 176213 w 352425"/>
                <a:gd name="connsiteY19" fmla="*/ 130795 h 442913"/>
                <a:gd name="connsiteX20" fmla="*/ 345233 w 352425"/>
                <a:gd name="connsiteY20" fmla="*/ 76200 h 442913"/>
                <a:gd name="connsiteX21" fmla="*/ 352425 w 352425"/>
                <a:gd name="connsiteY21" fmla="*/ 94398 h 442913"/>
                <a:gd name="connsiteX22" fmla="*/ 352425 w 352425"/>
                <a:gd name="connsiteY22" fmla="*/ 148993 h 442913"/>
                <a:gd name="connsiteX23" fmla="*/ 176213 w 352425"/>
                <a:gd name="connsiteY23" fmla="*/ 225425 h 442913"/>
                <a:gd name="connsiteX24" fmla="*/ 0 w 352425"/>
                <a:gd name="connsiteY24" fmla="*/ 148993 h 442913"/>
                <a:gd name="connsiteX25" fmla="*/ 0 w 352425"/>
                <a:gd name="connsiteY25" fmla="*/ 94398 h 442913"/>
                <a:gd name="connsiteX26" fmla="*/ 7193 w 352425"/>
                <a:gd name="connsiteY26" fmla="*/ 76200 h 442913"/>
                <a:gd name="connsiteX27" fmla="*/ 177006 w 352425"/>
                <a:gd name="connsiteY27" fmla="*/ 0 h 442913"/>
                <a:gd name="connsiteX28" fmla="*/ 349250 w 352425"/>
                <a:gd name="connsiteY28" fmla="*/ 57944 h 442913"/>
                <a:gd name="connsiteX29" fmla="*/ 177006 w 352425"/>
                <a:gd name="connsiteY29" fmla="*/ 115888 h 442913"/>
                <a:gd name="connsiteX30" fmla="*/ 4762 w 352425"/>
                <a:gd name="connsiteY30" fmla="*/ 57944 h 442913"/>
                <a:gd name="connsiteX31" fmla="*/ 177006 w 352425"/>
                <a:gd name="connsiteY31" fmla="*/ 0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2425" h="442913">
                  <a:moveTo>
                    <a:pt x="7193" y="298450"/>
                  </a:moveTo>
                  <a:cubicBezTo>
                    <a:pt x="25173" y="330954"/>
                    <a:pt x="93501" y="352624"/>
                    <a:pt x="176213" y="352624"/>
                  </a:cubicBezTo>
                  <a:cubicBezTo>
                    <a:pt x="258925" y="352624"/>
                    <a:pt x="327252" y="330954"/>
                    <a:pt x="345233" y="298450"/>
                  </a:cubicBezTo>
                  <a:cubicBezTo>
                    <a:pt x="348829" y="302062"/>
                    <a:pt x="352425" y="309285"/>
                    <a:pt x="352425" y="312896"/>
                  </a:cubicBezTo>
                  <a:cubicBezTo>
                    <a:pt x="352425" y="312896"/>
                    <a:pt x="352425" y="312896"/>
                    <a:pt x="352425" y="367070"/>
                  </a:cubicBezTo>
                  <a:cubicBezTo>
                    <a:pt x="352425" y="410409"/>
                    <a:pt x="273309" y="442913"/>
                    <a:pt x="176213" y="442913"/>
                  </a:cubicBezTo>
                  <a:cubicBezTo>
                    <a:pt x="79116" y="442913"/>
                    <a:pt x="0" y="410409"/>
                    <a:pt x="0" y="367070"/>
                  </a:cubicBezTo>
                  <a:cubicBezTo>
                    <a:pt x="0" y="367070"/>
                    <a:pt x="0" y="367070"/>
                    <a:pt x="0" y="312896"/>
                  </a:cubicBezTo>
                  <a:cubicBezTo>
                    <a:pt x="0" y="309285"/>
                    <a:pt x="3596" y="302062"/>
                    <a:pt x="7193" y="298450"/>
                  </a:cubicBezTo>
                  <a:close/>
                  <a:moveTo>
                    <a:pt x="7193" y="184150"/>
                  </a:moveTo>
                  <a:cubicBezTo>
                    <a:pt x="25173" y="217369"/>
                    <a:pt x="93501" y="243205"/>
                    <a:pt x="176213" y="243205"/>
                  </a:cubicBezTo>
                  <a:cubicBezTo>
                    <a:pt x="258925" y="243205"/>
                    <a:pt x="327252" y="217369"/>
                    <a:pt x="345233" y="184150"/>
                  </a:cubicBezTo>
                  <a:cubicBezTo>
                    <a:pt x="348829" y="191532"/>
                    <a:pt x="352425" y="195223"/>
                    <a:pt x="352425" y="202605"/>
                  </a:cubicBezTo>
                  <a:cubicBezTo>
                    <a:pt x="352425" y="202605"/>
                    <a:pt x="352425" y="202605"/>
                    <a:pt x="352425" y="257969"/>
                  </a:cubicBezTo>
                  <a:cubicBezTo>
                    <a:pt x="352425" y="298570"/>
                    <a:pt x="273309" y="331788"/>
                    <a:pt x="176213" y="331788"/>
                  </a:cubicBezTo>
                  <a:cubicBezTo>
                    <a:pt x="79116" y="331788"/>
                    <a:pt x="0" y="298570"/>
                    <a:pt x="0" y="257969"/>
                  </a:cubicBezTo>
                  <a:cubicBezTo>
                    <a:pt x="0" y="257969"/>
                    <a:pt x="0" y="257969"/>
                    <a:pt x="0" y="202605"/>
                  </a:cubicBezTo>
                  <a:cubicBezTo>
                    <a:pt x="0" y="195223"/>
                    <a:pt x="3596" y="191532"/>
                    <a:pt x="7193" y="184150"/>
                  </a:cubicBezTo>
                  <a:close/>
                  <a:moveTo>
                    <a:pt x="7193" y="76200"/>
                  </a:moveTo>
                  <a:cubicBezTo>
                    <a:pt x="10789" y="108957"/>
                    <a:pt x="86308" y="130795"/>
                    <a:pt x="176213" y="130795"/>
                  </a:cubicBezTo>
                  <a:cubicBezTo>
                    <a:pt x="269713" y="130795"/>
                    <a:pt x="341637" y="108957"/>
                    <a:pt x="345233" y="76200"/>
                  </a:cubicBezTo>
                  <a:cubicBezTo>
                    <a:pt x="348829" y="83479"/>
                    <a:pt x="352425" y="87119"/>
                    <a:pt x="352425" y="94398"/>
                  </a:cubicBezTo>
                  <a:cubicBezTo>
                    <a:pt x="352425" y="94398"/>
                    <a:pt x="352425" y="94398"/>
                    <a:pt x="352425" y="148993"/>
                  </a:cubicBezTo>
                  <a:cubicBezTo>
                    <a:pt x="352425" y="189029"/>
                    <a:pt x="273309" y="225425"/>
                    <a:pt x="176213" y="225425"/>
                  </a:cubicBezTo>
                  <a:cubicBezTo>
                    <a:pt x="79116" y="225425"/>
                    <a:pt x="0" y="189029"/>
                    <a:pt x="0" y="148993"/>
                  </a:cubicBezTo>
                  <a:cubicBezTo>
                    <a:pt x="0" y="148993"/>
                    <a:pt x="0" y="148993"/>
                    <a:pt x="0" y="94398"/>
                  </a:cubicBezTo>
                  <a:cubicBezTo>
                    <a:pt x="0" y="87119"/>
                    <a:pt x="3596" y="83479"/>
                    <a:pt x="7193" y="76200"/>
                  </a:cubicBezTo>
                  <a:close/>
                  <a:moveTo>
                    <a:pt x="177006" y="0"/>
                  </a:moveTo>
                  <a:cubicBezTo>
                    <a:pt x="272134" y="0"/>
                    <a:pt x="349250" y="25942"/>
                    <a:pt x="349250" y="57944"/>
                  </a:cubicBezTo>
                  <a:cubicBezTo>
                    <a:pt x="349250" y="89946"/>
                    <a:pt x="272134" y="115888"/>
                    <a:pt x="177006" y="115888"/>
                  </a:cubicBezTo>
                  <a:cubicBezTo>
                    <a:pt x="81878" y="115888"/>
                    <a:pt x="4762" y="89946"/>
                    <a:pt x="4762" y="57944"/>
                  </a:cubicBezTo>
                  <a:cubicBezTo>
                    <a:pt x="4762" y="25942"/>
                    <a:pt x="81878" y="0"/>
                    <a:pt x="17700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/>
            <a:p>
              <a:pPr>
                <a:defRPr/>
              </a:pPr>
              <a:endParaRPr lang="zh-CN" altLang="zh-CN" sz="1600" dirty="0">
                <a:ea typeface="字魂105号-简雅黑" panose="00000500000000000000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83" name="iSḷïḍé"/>
            <p:cNvSpPr/>
            <p:nvPr/>
          </p:nvSpPr>
          <p:spPr bwMode="auto">
            <a:xfrm>
              <a:off x="6322" y="5628"/>
              <a:ext cx="367" cy="360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189" y="3128"/>
              <a:ext cx="586" cy="586"/>
              <a:chOff x="6189" y="3128"/>
              <a:chExt cx="586" cy="58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189" y="3128"/>
                <a:ext cx="587" cy="587"/>
              </a:xfrm>
              <a:prstGeom prst="ellipse">
                <a:avLst/>
              </a:prstGeom>
              <a:solidFill>
                <a:srgbClr val="EC7240"/>
              </a:solidFill>
              <a:ln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grpSp>
            <p:nvGrpSpPr>
              <p:cNvPr id="84" name="กลุ่ม 245"/>
              <p:cNvGrpSpPr/>
              <p:nvPr/>
            </p:nvGrpSpPr>
            <p:grpSpPr>
              <a:xfrm>
                <a:off x="6258" y="3223"/>
                <a:ext cx="430" cy="383"/>
                <a:chOff x="16034134" y="11582345"/>
                <a:chExt cx="657225" cy="582613"/>
              </a:xfrm>
              <a:solidFill>
                <a:schemeClr val="bg1"/>
              </a:solidFill>
            </p:grpSpPr>
            <p:sp>
              <p:nvSpPr>
                <p:cNvPr id="85" name="Freeform 201"/>
                <p:cNvSpPr>
                  <a:spLocks noEditPoints="1"/>
                </p:cNvSpPr>
                <p:nvPr/>
              </p:nvSpPr>
              <p:spPr bwMode="auto">
                <a:xfrm>
                  <a:off x="16034134" y="11679187"/>
                  <a:ext cx="304801" cy="409574"/>
                </a:xfrm>
                <a:custGeom>
                  <a:avLst/>
                  <a:gdLst>
                    <a:gd name="T0" fmla="*/ 29 w 32"/>
                    <a:gd name="T1" fmla="*/ 0 h 43"/>
                    <a:gd name="T2" fmla="*/ 27 w 32"/>
                    <a:gd name="T3" fmla="*/ 1 h 43"/>
                    <a:gd name="T4" fmla="*/ 14 w 32"/>
                    <a:gd name="T5" fmla="*/ 9 h 43"/>
                    <a:gd name="T6" fmla="*/ 5 w 32"/>
                    <a:gd name="T7" fmla="*/ 9 h 43"/>
                    <a:gd name="T8" fmla="*/ 0 w 32"/>
                    <a:gd name="T9" fmla="*/ 14 h 43"/>
                    <a:gd name="T10" fmla="*/ 0 w 32"/>
                    <a:gd name="T11" fmla="*/ 29 h 43"/>
                    <a:gd name="T12" fmla="*/ 5 w 32"/>
                    <a:gd name="T13" fmla="*/ 33 h 43"/>
                    <a:gd name="T14" fmla="*/ 14 w 32"/>
                    <a:gd name="T15" fmla="*/ 33 h 43"/>
                    <a:gd name="T16" fmla="*/ 27 w 32"/>
                    <a:gd name="T17" fmla="*/ 42 h 43"/>
                    <a:gd name="T18" fmla="*/ 29 w 32"/>
                    <a:gd name="T19" fmla="*/ 43 h 43"/>
                    <a:gd name="T20" fmla="*/ 31 w 32"/>
                    <a:gd name="T21" fmla="*/ 42 h 43"/>
                    <a:gd name="T22" fmla="*/ 32 w 32"/>
                    <a:gd name="T23" fmla="*/ 40 h 43"/>
                    <a:gd name="T24" fmla="*/ 32 w 32"/>
                    <a:gd name="T25" fmla="*/ 3 h 43"/>
                    <a:gd name="T26" fmla="*/ 29 w 32"/>
                    <a:gd name="T27" fmla="*/ 0 h 43"/>
                    <a:gd name="T28" fmla="*/ 13 w 32"/>
                    <a:gd name="T29" fmla="*/ 30 h 43"/>
                    <a:gd name="T30" fmla="*/ 5 w 32"/>
                    <a:gd name="T31" fmla="*/ 30 h 43"/>
                    <a:gd name="T32" fmla="*/ 3 w 32"/>
                    <a:gd name="T33" fmla="*/ 29 h 43"/>
                    <a:gd name="T34" fmla="*/ 3 w 32"/>
                    <a:gd name="T35" fmla="*/ 14 h 43"/>
                    <a:gd name="T36" fmla="*/ 5 w 32"/>
                    <a:gd name="T37" fmla="*/ 12 h 43"/>
                    <a:gd name="T38" fmla="*/ 13 w 32"/>
                    <a:gd name="T39" fmla="*/ 12 h 43"/>
                    <a:gd name="T40" fmla="*/ 13 w 32"/>
                    <a:gd name="T41" fmla="*/ 30 h 43"/>
                    <a:gd name="T42" fmla="*/ 29 w 32"/>
                    <a:gd name="T43" fmla="*/ 40 h 43"/>
                    <a:gd name="T44" fmla="*/ 29 w 32"/>
                    <a:gd name="T45" fmla="*/ 40 h 43"/>
                    <a:gd name="T46" fmla="*/ 29 w 32"/>
                    <a:gd name="T47" fmla="*/ 40 h 43"/>
                    <a:gd name="T48" fmla="*/ 29 w 32"/>
                    <a:gd name="T49" fmla="*/ 40 h 43"/>
                    <a:gd name="T50" fmla="*/ 15 w 32"/>
                    <a:gd name="T51" fmla="*/ 31 h 43"/>
                    <a:gd name="T52" fmla="*/ 15 w 32"/>
                    <a:gd name="T53" fmla="*/ 11 h 43"/>
                    <a:gd name="T54" fmla="*/ 20 w 32"/>
                    <a:gd name="T55" fmla="*/ 8 h 43"/>
                    <a:gd name="T56" fmla="*/ 20 w 32"/>
                    <a:gd name="T57" fmla="*/ 21 h 43"/>
                    <a:gd name="T58" fmla="*/ 21 w 32"/>
                    <a:gd name="T59" fmla="*/ 22 h 43"/>
                    <a:gd name="T60" fmla="*/ 22 w 32"/>
                    <a:gd name="T61" fmla="*/ 21 h 43"/>
                    <a:gd name="T62" fmla="*/ 22 w 32"/>
                    <a:gd name="T63" fmla="*/ 7 h 43"/>
                    <a:gd name="T64" fmla="*/ 22 w 32"/>
                    <a:gd name="T65" fmla="*/ 7 h 43"/>
                    <a:gd name="T66" fmla="*/ 28 w 32"/>
                    <a:gd name="T67" fmla="*/ 3 h 43"/>
                    <a:gd name="T68" fmla="*/ 29 w 32"/>
                    <a:gd name="T69" fmla="*/ 3 h 43"/>
                    <a:gd name="T70" fmla="*/ 29 w 32"/>
                    <a:gd name="T71" fmla="*/ 2 h 43"/>
                    <a:gd name="T72" fmla="*/ 29 w 32"/>
                    <a:gd name="T73" fmla="*/ 3 h 43"/>
                    <a:gd name="T74" fmla="*/ 29 w 32"/>
                    <a:gd name="T75" fmla="*/ 4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2" h="43">
                      <a:moveTo>
                        <a:pt x="29" y="0"/>
                      </a:moveTo>
                      <a:cubicBezTo>
                        <a:pt x="28" y="0"/>
                        <a:pt x="28" y="0"/>
                        <a:pt x="27" y="1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3" y="9"/>
                        <a:pt x="0" y="11"/>
                        <a:pt x="0" y="14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1"/>
                        <a:pt x="3" y="33"/>
                        <a:pt x="5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8" y="43"/>
                        <a:pt x="28" y="43"/>
                        <a:pt x="29" y="43"/>
                      </a:cubicBezTo>
                      <a:cubicBezTo>
                        <a:pt x="30" y="43"/>
                        <a:pt x="31" y="42"/>
                        <a:pt x="31" y="42"/>
                      </a:cubicBezTo>
                      <a:cubicBezTo>
                        <a:pt x="31" y="41"/>
                        <a:pt x="32" y="41"/>
                        <a:pt x="32" y="40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1"/>
                        <a:pt x="30" y="0"/>
                        <a:pt x="29" y="0"/>
                      </a:cubicBezTo>
                      <a:close/>
                      <a:moveTo>
                        <a:pt x="13" y="30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4" y="30"/>
                        <a:pt x="3" y="30"/>
                        <a:pt x="3" y="29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lnTo>
                        <a:pt x="13" y="30"/>
                      </a:lnTo>
                      <a:close/>
                      <a:moveTo>
                        <a:pt x="29" y="40"/>
                      </a:move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2"/>
                        <a:pt x="21" y="22"/>
                        <a:pt x="21" y="22"/>
                      </a:cubicBezTo>
                      <a:cubicBezTo>
                        <a:pt x="22" y="22"/>
                        <a:pt x="22" y="22"/>
                        <a:pt x="22" y="21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29" y="3"/>
                        <a:pt x="29" y="3"/>
                      </a:cubicBezTo>
                      <a:lnTo>
                        <a:pt x="29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th-TH"/>
                </a:p>
              </p:txBody>
            </p:sp>
            <p:sp>
              <p:nvSpPr>
                <p:cNvPr id="86" name="Freeform 202"/>
                <p:cNvSpPr/>
                <p:nvPr/>
              </p:nvSpPr>
              <p:spPr bwMode="auto">
                <a:xfrm>
                  <a:off x="16472284" y="11650608"/>
                  <a:ext cx="114300" cy="457200"/>
                </a:xfrm>
                <a:custGeom>
                  <a:avLst/>
                  <a:gdLst>
                    <a:gd name="T0" fmla="*/ 3 w 12"/>
                    <a:gd name="T1" fmla="*/ 1 h 48"/>
                    <a:gd name="T2" fmla="*/ 0 w 12"/>
                    <a:gd name="T3" fmla="*/ 1 h 48"/>
                    <a:gd name="T4" fmla="*/ 0 w 12"/>
                    <a:gd name="T5" fmla="*/ 3 h 48"/>
                    <a:gd name="T6" fmla="*/ 8 w 12"/>
                    <a:gd name="T7" fmla="*/ 24 h 48"/>
                    <a:gd name="T8" fmla="*/ 0 w 12"/>
                    <a:gd name="T9" fmla="*/ 45 h 48"/>
                    <a:gd name="T10" fmla="*/ 1 w 12"/>
                    <a:gd name="T11" fmla="*/ 47 h 48"/>
                    <a:gd name="T12" fmla="*/ 2 w 12"/>
                    <a:gd name="T13" fmla="*/ 48 h 48"/>
                    <a:gd name="T14" fmla="*/ 3 w 12"/>
                    <a:gd name="T15" fmla="*/ 47 h 48"/>
                    <a:gd name="T16" fmla="*/ 12 w 12"/>
                    <a:gd name="T17" fmla="*/ 24 h 48"/>
                    <a:gd name="T18" fmla="*/ 3 w 12"/>
                    <a:gd name="T1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48">
                      <a:moveTo>
                        <a:pt x="3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8"/>
                        <a:pt x="8" y="16"/>
                        <a:pt x="8" y="24"/>
                      </a:cubicBezTo>
                      <a:cubicBezTo>
                        <a:pt x="8" y="32"/>
                        <a:pt x="5" y="39"/>
                        <a:pt x="0" y="45"/>
                      </a:cubicBezTo>
                      <a:cubicBezTo>
                        <a:pt x="0" y="46"/>
                        <a:pt x="0" y="47"/>
                        <a:pt x="1" y="47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2" y="48"/>
                        <a:pt x="3" y="47"/>
                        <a:pt x="3" y="47"/>
                      </a:cubicBezTo>
                      <a:cubicBezTo>
                        <a:pt x="8" y="41"/>
                        <a:pt x="12" y="32"/>
                        <a:pt x="12" y="24"/>
                      </a:cubicBezTo>
                      <a:cubicBezTo>
                        <a:pt x="12" y="15"/>
                        <a:pt x="8" y="7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th-TH"/>
                </a:p>
              </p:txBody>
            </p:sp>
            <p:sp>
              <p:nvSpPr>
                <p:cNvPr id="87" name="Freeform 203"/>
                <p:cNvSpPr/>
                <p:nvPr/>
              </p:nvSpPr>
              <p:spPr bwMode="auto">
                <a:xfrm>
                  <a:off x="16548484" y="11582345"/>
                  <a:ext cx="142875" cy="582613"/>
                </a:xfrm>
                <a:custGeom>
                  <a:avLst/>
                  <a:gdLst>
                    <a:gd name="T0" fmla="*/ 3 w 15"/>
                    <a:gd name="T1" fmla="*/ 1 h 61"/>
                    <a:gd name="T2" fmla="*/ 0 w 15"/>
                    <a:gd name="T3" fmla="*/ 1 h 61"/>
                    <a:gd name="T4" fmla="*/ 0 w 15"/>
                    <a:gd name="T5" fmla="*/ 3 h 61"/>
                    <a:gd name="T6" fmla="*/ 11 w 15"/>
                    <a:gd name="T7" fmla="*/ 31 h 61"/>
                    <a:gd name="T8" fmla="*/ 1 w 15"/>
                    <a:gd name="T9" fmla="*/ 58 h 61"/>
                    <a:gd name="T10" fmla="*/ 1 w 15"/>
                    <a:gd name="T11" fmla="*/ 61 h 61"/>
                    <a:gd name="T12" fmla="*/ 2 w 15"/>
                    <a:gd name="T13" fmla="*/ 61 h 61"/>
                    <a:gd name="T14" fmla="*/ 3 w 15"/>
                    <a:gd name="T15" fmla="*/ 61 h 61"/>
                    <a:gd name="T16" fmla="*/ 15 w 15"/>
                    <a:gd name="T17" fmla="*/ 31 h 61"/>
                    <a:gd name="T18" fmla="*/ 3 w 15"/>
                    <a:gd name="T1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61">
                      <a:moveTo>
                        <a:pt x="3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7" y="11"/>
                        <a:pt x="11" y="21"/>
                        <a:pt x="11" y="31"/>
                      </a:cubicBezTo>
                      <a:cubicBezTo>
                        <a:pt x="11" y="41"/>
                        <a:pt x="7" y="51"/>
                        <a:pt x="1" y="58"/>
                      </a:cubicBezTo>
                      <a:cubicBezTo>
                        <a:pt x="0" y="59"/>
                        <a:pt x="0" y="60"/>
                        <a:pt x="1" y="61"/>
                      </a:cubicBezTo>
                      <a:cubicBezTo>
                        <a:pt x="1" y="61"/>
                        <a:pt x="1" y="61"/>
                        <a:pt x="2" y="61"/>
                      </a:cubicBezTo>
                      <a:cubicBezTo>
                        <a:pt x="2" y="61"/>
                        <a:pt x="3" y="61"/>
                        <a:pt x="3" y="61"/>
                      </a:cubicBezTo>
                      <a:cubicBezTo>
                        <a:pt x="10" y="52"/>
                        <a:pt x="15" y="42"/>
                        <a:pt x="15" y="31"/>
                      </a:cubicBezTo>
                      <a:cubicBezTo>
                        <a:pt x="15" y="20"/>
                        <a:pt x="10" y="9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th-TH"/>
                </a:p>
              </p:txBody>
            </p:sp>
            <p:sp>
              <p:nvSpPr>
                <p:cNvPr id="88" name="Freeform 204"/>
                <p:cNvSpPr/>
                <p:nvPr/>
              </p:nvSpPr>
              <p:spPr bwMode="auto">
                <a:xfrm>
                  <a:off x="16386559" y="11717283"/>
                  <a:ext cx="95250" cy="323850"/>
                </a:xfrm>
                <a:custGeom>
                  <a:avLst/>
                  <a:gdLst>
                    <a:gd name="T0" fmla="*/ 3 w 10"/>
                    <a:gd name="T1" fmla="*/ 0 h 34"/>
                    <a:gd name="T2" fmla="*/ 1 w 10"/>
                    <a:gd name="T3" fmla="*/ 0 h 34"/>
                    <a:gd name="T4" fmla="*/ 1 w 10"/>
                    <a:gd name="T5" fmla="*/ 3 h 34"/>
                    <a:gd name="T6" fmla="*/ 6 w 10"/>
                    <a:gd name="T7" fmla="*/ 17 h 34"/>
                    <a:gd name="T8" fmla="*/ 1 w 10"/>
                    <a:gd name="T9" fmla="*/ 31 h 34"/>
                    <a:gd name="T10" fmla="*/ 1 w 10"/>
                    <a:gd name="T11" fmla="*/ 34 h 34"/>
                    <a:gd name="T12" fmla="*/ 2 w 10"/>
                    <a:gd name="T13" fmla="*/ 34 h 34"/>
                    <a:gd name="T14" fmla="*/ 3 w 10"/>
                    <a:gd name="T15" fmla="*/ 34 h 34"/>
                    <a:gd name="T16" fmla="*/ 10 w 10"/>
                    <a:gd name="T17" fmla="*/ 17 h 34"/>
                    <a:gd name="T18" fmla="*/ 3 w 10"/>
                    <a:gd name="T1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34">
                      <a:moveTo>
                        <a:pt x="3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4" y="7"/>
                        <a:pt x="6" y="12"/>
                        <a:pt x="6" y="17"/>
                      </a:cubicBezTo>
                      <a:cubicBezTo>
                        <a:pt x="6" y="22"/>
                        <a:pt x="4" y="27"/>
                        <a:pt x="1" y="31"/>
                      </a:cubicBezTo>
                      <a:cubicBezTo>
                        <a:pt x="0" y="32"/>
                        <a:pt x="0" y="33"/>
                        <a:pt x="1" y="34"/>
                      </a:cubicBezTo>
                      <a:cubicBezTo>
                        <a:pt x="1" y="34"/>
                        <a:pt x="2" y="34"/>
                        <a:pt x="2" y="34"/>
                      </a:cubicBezTo>
                      <a:cubicBezTo>
                        <a:pt x="2" y="34"/>
                        <a:pt x="3" y="34"/>
                        <a:pt x="3" y="34"/>
                      </a:cubicBezTo>
                      <a:cubicBezTo>
                        <a:pt x="7" y="29"/>
                        <a:pt x="10" y="23"/>
                        <a:pt x="10" y="17"/>
                      </a:cubicBezTo>
                      <a:cubicBezTo>
                        <a:pt x="10" y="11"/>
                        <a:pt x="7" y="5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th-TH"/>
                </a:p>
              </p:txBody>
            </p:sp>
          </p:grpSp>
        </p:grpSp>
        <p:grpSp>
          <p:nvGrpSpPr>
            <p:cNvPr id="90" name="组合 89"/>
            <p:cNvGrpSpPr/>
            <p:nvPr/>
          </p:nvGrpSpPr>
          <p:grpSpPr>
            <a:xfrm>
              <a:off x="6226" y="2201"/>
              <a:ext cx="435" cy="312"/>
              <a:chOff x="2499" y="6654"/>
              <a:chExt cx="1652" cy="1182"/>
            </a:xfrm>
            <a:solidFill>
              <a:schemeClr val="bg1"/>
            </a:solidFill>
          </p:grpSpPr>
          <p:sp>
            <p:nvSpPr>
              <p:cNvPr id="276" name="Freeform 293"/>
              <p:cNvSpPr/>
              <p:nvPr/>
            </p:nvSpPr>
            <p:spPr bwMode="auto">
              <a:xfrm>
                <a:off x="2499" y="7068"/>
                <a:ext cx="1652" cy="768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" name="Freeform 294"/>
              <p:cNvSpPr/>
              <p:nvPr/>
            </p:nvSpPr>
            <p:spPr bwMode="auto">
              <a:xfrm>
                <a:off x="2730" y="6654"/>
                <a:ext cx="1421" cy="937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8" name="五边形 17"/>
          <p:cNvSpPr/>
          <p:nvPr/>
        </p:nvSpPr>
        <p:spPr>
          <a:xfrm>
            <a:off x="8890" y="0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7"/>
          <p:cNvSpPr>
            <a:spLocks noChangeArrowheads="1"/>
          </p:cNvSpPr>
          <p:nvPr/>
        </p:nvSpPr>
        <p:spPr bwMode="auto">
          <a:xfrm>
            <a:off x="687705" y="1379855"/>
            <a:ext cx="5097145" cy="4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深入推进重点领域改革，更大激发市场主体活力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9109" y="2146105"/>
            <a:ext cx="8408963" cy="0"/>
          </a:xfrm>
          <a:prstGeom prst="line">
            <a:avLst/>
          </a:prstGeom>
          <a:ln w="22225" cmpd="sng">
            <a:solidFill>
              <a:srgbClr val="BFBFB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922020" y="2538095"/>
            <a:ext cx="7518400" cy="1894840"/>
            <a:chOff x="1452" y="3997"/>
            <a:chExt cx="11840" cy="298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1452" y="3997"/>
              <a:ext cx="2609" cy="2985"/>
              <a:chOff x="1138167" y="2858635"/>
              <a:chExt cx="2208939" cy="2527699"/>
            </a:xfrm>
          </p:grpSpPr>
          <p:sp>
            <p:nvSpPr>
              <p:cNvPr id="187" name="矩形 186"/>
              <p:cNvSpPr/>
              <p:nvPr/>
            </p:nvSpPr>
            <p:spPr>
              <a:xfrm>
                <a:off x="1138167" y="3152786"/>
                <a:ext cx="2208643" cy="2233548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1946738" y="2858635"/>
                <a:ext cx="497357" cy="497357"/>
              </a:xfrm>
              <a:prstGeom prst="ellipse">
                <a:avLst/>
              </a:prstGeom>
              <a:solidFill>
                <a:srgbClr val="C10000"/>
              </a:solidFill>
              <a:ln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91" name="TextBox 47"/>
              <p:cNvSpPr txBox="1"/>
              <p:nvPr/>
            </p:nvSpPr>
            <p:spPr>
              <a:xfrm>
                <a:off x="1213162" y="3717205"/>
                <a:ext cx="2133944" cy="110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8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进一步转变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政府职能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>
              <a:off x="4483" y="3997"/>
              <a:ext cx="2655" cy="2985"/>
              <a:chOff x="3675332" y="2825133"/>
              <a:chExt cx="2247900" cy="252769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3714280" y="3119284"/>
                <a:ext cx="2208643" cy="2233548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4522851" y="2825133"/>
                <a:ext cx="497357" cy="497357"/>
              </a:xfrm>
              <a:prstGeom prst="ellipse">
                <a:avLst/>
              </a:prstGeom>
              <a:solidFill>
                <a:srgbClr val="EC7240"/>
              </a:solidFill>
              <a:ln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06" name="TextBox 47"/>
              <p:cNvSpPr txBox="1"/>
              <p:nvPr/>
            </p:nvSpPr>
            <p:spPr>
              <a:xfrm>
                <a:off x="3675332" y="3683653"/>
                <a:ext cx="2247900" cy="159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8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用改革办法推动降低企业生产经营成本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606" y="3997"/>
              <a:ext cx="2609" cy="2985"/>
              <a:chOff x="6290393" y="2852887"/>
              <a:chExt cx="2208954" cy="2527699"/>
            </a:xfrm>
          </p:grpSpPr>
          <p:sp>
            <p:nvSpPr>
              <p:cNvPr id="208" name="矩形 207"/>
              <p:cNvSpPr/>
              <p:nvPr/>
            </p:nvSpPr>
            <p:spPr>
              <a:xfrm>
                <a:off x="6290393" y="3147038"/>
                <a:ext cx="2208643" cy="2233548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7098964" y="2852887"/>
                <a:ext cx="497357" cy="497357"/>
              </a:xfrm>
              <a:prstGeom prst="ellipse">
                <a:avLst/>
              </a:prstGeom>
              <a:solidFill>
                <a:srgbClr val="C10000"/>
              </a:solidFill>
              <a:ln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12" name="TextBox 47"/>
              <p:cNvSpPr txBox="1"/>
              <p:nvPr/>
            </p:nvSpPr>
            <p:spPr>
              <a:xfrm>
                <a:off x="6328493" y="3782527"/>
                <a:ext cx="2170854" cy="110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8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促进多种所有制经济共同发展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16" name="组合 215"/>
            <p:cNvGrpSpPr/>
            <p:nvPr/>
          </p:nvGrpSpPr>
          <p:grpSpPr>
            <a:xfrm>
              <a:off x="10684" y="3997"/>
              <a:ext cx="2609" cy="2985"/>
              <a:chOff x="6290393" y="2852887"/>
              <a:chExt cx="2208643" cy="2527699"/>
            </a:xfrm>
          </p:grpSpPr>
          <p:sp>
            <p:nvSpPr>
              <p:cNvPr id="217" name="矩形 216"/>
              <p:cNvSpPr/>
              <p:nvPr/>
            </p:nvSpPr>
            <p:spPr>
              <a:xfrm>
                <a:off x="6290393" y="3147038"/>
                <a:ext cx="2208643" cy="2233548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21" name="椭圆 220"/>
              <p:cNvSpPr/>
              <p:nvPr/>
            </p:nvSpPr>
            <p:spPr>
              <a:xfrm>
                <a:off x="7098964" y="2852887"/>
                <a:ext cx="497357" cy="497357"/>
              </a:xfrm>
              <a:prstGeom prst="ellipse">
                <a:avLst/>
              </a:prstGeom>
              <a:solidFill>
                <a:srgbClr val="EC7240"/>
              </a:solidFill>
              <a:ln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19" name="TextBox 47"/>
              <p:cNvSpPr txBox="1"/>
              <p:nvPr/>
            </p:nvSpPr>
            <p:spPr>
              <a:xfrm>
                <a:off x="6328135" y="3782577"/>
                <a:ext cx="2133944" cy="110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8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深化财税金融体制改革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6" name="KSO_Shape"/>
            <p:cNvSpPr/>
            <p:nvPr/>
          </p:nvSpPr>
          <p:spPr bwMode="auto">
            <a:xfrm>
              <a:off x="2522" y="4048"/>
              <a:ext cx="367" cy="423"/>
            </a:xfrm>
            <a:custGeom>
              <a:avLst/>
              <a:gdLst>
                <a:gd name="T0" fmla="*/ 273707 w 2519363"/>
                <a:gd name="T1" fmla="*/ 1663755 h 2544763"/>
                <a:gd name="T2" fmla="*/ 1884420 w 2519363"/>
                <a:gd name="T3" fmla="*/ 1898218 h 2544763"/>
                <a:gd name="T4" fmla="*/ 1364458 w 2519363"/>
                <a:gd name="T5" fmla="*/ 1718846 h 2544763"/>
                <a:gd name="T6" fmla="*/ 1185121 w 2519363"/>
                <a:gd name="T7" fmla="*/ 1732579 h 2544763"/>
                <a:gd name="T8" fmla="*/ 677318 w 2519363"/>
                <a:gd name="T9" fmla="*/ 1807346 h 2544763"/>
                <a:gd name="T10" fmla="*/ 478875 w 2519363"/>
                <a:gd name="T11" fmla="*/ 1690702 h 2544763"/>
                <a:gd name="T12" fmla="*/ 409992 w 2519363"/>
                <a:gd name="T13" fmla="*/ 1656625 h 2544763"/>
                <a:gd name="T14" fmla="*/ 89748 w 2519363"/>
                <a:gd name="T15" fmla="*/ 1695110 h 2544763"/>
                <a:gd name="T16" fmla="*/ 943569 w 2519363"/>
                <a:gd name="T17" fmla="*/ 1905000 h 2544763"/>
                <a:gd name="T18" fmla="*/ 1677238 w 2519363"/>
                <a:gd name="T19" fmla="*/ 1337112 h 2544763"/>
                <a:gd name="T20" fmla="*/ 1738908 w 2519363"/>
                <a:gd name="T21" fmla="*/ 1450225 h 2544763"/>
                <a:gd name="T22" fmla="*/ 1699043 w 2519363"/>
                <a:gd name="T23" fmla="*/ 1561980 h 2544763"/>
                <a:gd name="T24" fmla="*/ 1567356 w 2519363"/>
                <a:gd name="T25" fmla="*/ 1634732 h 2544763"/>
                <a:gd name="T26" fmla="*/ 1468037 w 2519363"/>
                <a:gd name="T27" fmla="*/ 1501778 h 2544763"/>
                <a:gd name="T28" fmla="*/ 1487117 w 2519363"/>
                <a:gd name="T29" fmla="*/ 1413764 h 2544763"/>
                <a:gd name="T30" fmla="*/ 1628685 w 2519363"/>
                <a:gd name="T31" fmla="*/ 1356444 h 2544763"/>
                <a:gd name="T32" fmla="*/ 1063441 w 2519363"/>
                <a:gd name="T33" fmla="*/ 1437166 h 2544763"/>
                <a:gd name="T34" fmla="*/ 1063781 w 2519363"/>
                <a:gd name="T35" fmla="*/ 1511614 h 2544763"/>
                <a:gd name="T36" fmla="*/ 960961 w 2519363"/>
                <a:gd name="T37" fmla="*/ 1639480 h 2544763"/>
                <a:gd name="T38" fmla="*/ 838460 w 2519363"/>
                <a:gd name="T39" fmla="*/ 1544853 h 2544763"/>
                <a:gd name="T40" fmla="*/ 810973 w 2519363"/>
                <a:gd name="T41" fmla="*/ 1444289 h 2544763"/>
                <a:gd name="T42" fmla="*/ 915829 w 2519363"/>
                <a:gd name="T43" fmla="*/ 1368146 h 2544763"/>
                <a:gd name="T44" fmla="*/ 391001 w 2519363"/>
                <a:gd name="T45" fmla="*/ 1367298 h 2544763"/>
                <a:gd name="T46" fmla="*/ 433588 w 2519363"/>
                <a:gd name="T47" fmla="*/ 1482276 h 2544763"/>
                <a:gd name="T48" fmla="*/ 348753 w 2519363"/>
                <a:gd name="T49" fmla="*/ 1617943 h 2544763"/>
                <a:gd name="T50" fmla="*/ 208267 w 2519363"/>
                <a:gd name="T51" fmla="*/ 1592844 h 2544763"/>
                <a:gd name="T52" fmla="*/ 143962 w 2519363"/>
                <a:gd name="T53" fmla="*/ 1464639 h 2544763"/>
                <a:gd name="T54" fmla="*/ 208267 w 2519363"/>
                <a:gd name="T55" fmla="*/ 1362549 h 2544763"/>
                <a:gd name="T56" fmla="*/ 1626983 w 2519363"/>
                <a:gd name="T57" fmla="*/ 1258345 h 2544763"/>
                <a:gd name="T58" fmla="*/ 1724698 w 2519363"/>
                <a:gd name="T59" fmla="*/ 1316800 h 2544763"/>
                <a:gd name="T60" fmla="*/ 1703868 w 2519363"/>
                <a:gd name="T61" fmla="*/ 1362340 h 2544763"/>
                <a:gd name="T62" fmla="*/ 1561614 w 2519363"/>
                <a:gd name="T63" fmla="*/ 1363530 h 2544763"/>
                <a:gd name="T64" fmla="*/ 1460681 w 2519363"/>
                <a:gd name="T65" fmla="*/ 1411960 h 2544763"/>
                <a:gd name="T66" fmla="*/ 1522494 w 2519363"/>
                <a:gd name="T67" fmla="*/ 1272619 h 2544763"/>
                <a:gd name="T68" fmla="*/ 1031585 w 2519363"/>
                <a:gd name="T69" fmla="*/ 1286043 h 2544763"/>
                <a:gd name="T70" fmla="*/ 1082609 w 2519363"/>
                <a:gd name="T71" fmla="*/ 1392248 h 2544763"/>
                <a:gd name="T72" fmla="*/ 1024271 w 2519363"/>
                <a:gd name="T73" fmla="*/ 1330904 h 2544763"/>
                <a:gd name="T74" fmla="*/ 841265 w 2519363"/>
                <a:gd name="T75" fmla="*/ 1356733 h 2544763"/>
                <a:gd name="T76" fmla="*/ 816603 w 2519363"/>
                <a:gd name="T77" fmla="*/ 1332603 h 2544763"/>
                <a:gd name="T78" fmla="*/ 937360 w 2519363"/>
                <a:gd name="T79" fmla="*/ 1256135 h 2544763"/>
                <a:gd name="T80" fmla="*/ 404683 w 2519363"/>
                <a:gd name="T81" fmla="*/ 1298448 h 2544763"/>
                <a:gd name="T82" fmla="*/ 405364 w 2519363"/>
                <a:gd name="T83" fmla="*/ 1399385 h 2544763"/>
                <a:gd name="T84" fmla="*/ 290900 w 2519363"/>
                <a:gd name="T85" fmla="*/ 1359452 h 2544763"/>
                <a:gd name="T86" fmla="*/ 161128 w 2519363"/>
                <a:gd name="T87" fmla="*/ 1436939 h 2544763"/>
                <a:gd name="T88" fmla="*/ 189871 w 2519363"/>
                <a:gd name="T89" fmla="*/ 1289271 h 2544763"/>
                <a:gd name="T90" fmla="*/ 315086 w 2519363"/>
                <a:gd name="T91" fmla="*/ 1095327 h 2544763"/>
                <a:gd name="T92" fmla="*/ 1284289 w 2519363"/>
                <a:gd name="T93" fmla="*/ 678574 h 2544763"/>
                <a:gd name="T94" fmla="*/ 722192 w 2519363"/>
                <a:gd name="T95" fmla="*/ 662276 h 2544763"/>
                <a:gd name="T96" fmla="*/ 612613 w 2519363"/>
                <a:gd name="T97" fmla="*/ 670595 h 2544763"/>
                <a:gd name="T98" fmla="*/ 1050184 w 2519363"/>
                <a:gd name="T99" fmla="*/ 115275 h 2544763"/>
                <a:gd name="T100" fmla="*/ 1138292 w 2519363"/>
                <a:gd name="T101" fmla="*/ 276266 h 2544763"/>
                <a:gd name="T102" fmla="*/ 1104170 w 2519363"/>
                <a:gd name="T103" fmla="*/ 417580 h 2544763"/>
                <a:gd name="T104" fmla="*/ 956811 w 2519363"/>
                <a:gd name="T105" fmla="*/ 567375 h 2544763"/>
                <a:gd name="T106" fmla="*/ 805888 w 2519363"/>
                <a:gd name="T107" fmla="*/ 467456 h 2544763"/>
                <a:gd name="T108" fmla="*/ 735094 w 2519363"/>
                <a:gd name="T109" fmla="*/ 293231 h 2544763"/>
                <a:gd name="T110" fmla="*/ 841369 w 2519363"/>
                <a:gd name="T111" fmla="*/ 161757 h 2544763"/>
                <a:gd name="T112" fmla="*/ 934126 w 2519363"/>
                <a:gd name="T113" fmla="*/ 0 h 2544763"/>
                <a:gd name="T114" fmla="*/ 1099314 w 2519363"/>
                <a:gd name="T115" fmla="*/ 50762 h 2544763"/>
                <a:gd name="T116" fmla="*/ 1146949 w 2519363"/>
                <a:gd name="T117" fmla="*/ 234624 h 2544763"/>
                <a:gd name="T118" fmla="*/ 1074477 w 2519363"/>
                <a:gd name="T119" fmla="*/ 119519 h 2544763"/>
                <a:gd name="T120" fmla="*/ 864886 w 2519363"/>
                <a:gd name="T121" fmla="*/ 157038 h 2544763"/>
                <a:gd name="T122" fmla="*/ 747672 w 2519363"/>
                <a:gd name="T123" fmla="*/ 269596 h 2544763"/>
                <a:gd name="T124" fmla="*/ 784418 w 2519363"/>
                <a:gd name="T125" fmla="*/ 63494 h 2544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19363" h="2544763">
                  <a:moveTo>
                    <a:pt x="2115452" y="2222500"/>
                  </a:moveTo>
                  <a:lnTo>
                    <a:pt x="2153785" y="2222500"/>
                  </a:lnTo>
                  <a:lnTo>
                    <a:pt x="2173288" y="2260147"/>
                  </a:lnTo>
                  <a:lnTo>
                    <a:pt x="2159613" y="2274207"/>
                  </a:lnTo>
                  <a:lnTo>
                    <a:pt x="2171943" y="2360613"/>
                  </a:lnTo>
                  <a:lnTo>
                    <a:pt x="2134506" y="2501900"/>
                  </a:lnTo>
                  <a:lnTo>
                    <a:pt x="2096845" y="2360613"/>
                  </a:lnTo>
                  <a:lnTo>
                    <a:pt x="2109175" y="2274207"/>
                  </a:lnTo>
                  <a:lnTo>
                    <a:pt x="2095500" y="2260147"/>
                  </a:lnTo>
                  <a:lnTo>
                    <a:pt x="2115452" y="2222500"/>
                  </a:lnTo>
                  <a:close/>
                  <a:moveTo>
                    <a:pt x="1240514" y="2222500"/>
                  </a:moveTo>
                  <a:lnTo>
                    <a:pt x="1279072" y="2222500"/>
                  </a:lnTo>
                  <a:lnTo>
                    <a:pt x="1298575" y="2260147"/>
                  </a:lnTo>
                  <a:lnTo>
                    <a:pt x="1285125" y="2274207"/>
                  </a:lnTo>
                  <a:lnTo>
                    <a:pt x="1297454" y="2360613"/>
                  </a:lnTo>
                  <a:lnTo>
                    <a:pt x="1259793" y="2501900"/>
                  </a:lnTo>
                  <a:lnTo>
                    <a:pt x="1222132" y="2360613"/>
                  </a:lnTo>
                  <a:lnTo>
                    <a:pt x="1234462" y="2274207"/>
                  </a:lnTo>
                  <a:lnTo>
                    <a:pt x="1220787" y="2260147"/>
                  </a:lnTo>
                  <a:lnTo>
                    <a:pt x="1240514" y="2222500"/>
                  </a:lnTo>
                  <a:close/>
                  <a:moveTo>
                    <a:pt x="365634" y="2222500"/>
                  </a:moveTo>
                  <a:lnTo>
                    <a:pt x="404304" y="2222500"/>
                  </a:lnTo>
                  <a:lnTo>
                    <a:pt x="423863" y="2260147"/>
                  </a:lnTo>
                  <a:lnTo>
                    <a:pt x="410374" y="2274207"/>
                  </a:lnTo>
                  <a:lnTo>
                    <a:pt x="422739" y="2360613"/>
                  </a:lnTo>
                  <a:lnTo>
                    <a:pt x="384969" y="2501900"/>
                  </a:lnTo>
                  <a:lnTo>
                    <a:pt x="347199" y="2360613"/>
                  </a:lnTo>
                  <a:lnTo>
                    <a:pt x="359564" y="2274207"/>
                  </a:lnTo>
                  <a:lnTo>
                    <a:pt x="346075" y="2260147"/>
                  </a:lnTo>
                  <a:lnTo>
                    <a:pt x="365634" y="2222500"/>
                  </a:lnTo>
                  <a:close/>
                  <a:moveTo>
                    <a:pt x="2296386" y="2212975"/>
                  </a:moveTo>
                  <a:lnTo>
                    <a:pt x="2319092" y="2223620"/>
                  </a:lnTo>
                  <a:lnTo>
                    <a:pt x="2342707" y="2234943"/>
                  </a:lnTo>
                  <a:lnTo>
                    <a:pt x="2365867" y="2246494"/>
                  </a:lnTo>
                  <a:lnTo>
                    <a:pt x="2377675" y="2252609"/>
                  </a:lnTo>
                  <a:lnTo>
                    <a:pt x="2388574" y="2258497"/>
                  </a:lnTo>
                  <a:lnTo>
                    <a:pt x="2399246" y="2264385"/>
                  </a:lnTo>
                  <a:lnTo>
                    <a:pt x="2409237" y="2270047"/>
                  </a:lnTo>
                  <a:lnTo>
                    <a:pt x="2418319" y="2275709"/>
                  </a:lnTo>
                  <a:lnTo>
                    <a:pt x="2426948" y="2281145"/>
                  </a:lnTo>
                  <a:lnTo>
                    <a:pt x="2434441" y="2286354"/>
                  </a:lnTo>
                  <a:lnTo>
                    <a:pt x="2440799" y="2291336"/>
                  </a:lnTo>
                  <a:lnTo>
                    <a:pt x="2446021" y="2296092"/>
                  </a:lnTo>
                  <a:lnTo>
                    <a:pt x="2448065" y="2298130"/>
                  </a:lnTo>
                  <a:lnTo>
                    <a:pt x="2449881" y="2300395"/>
                  </a:lnTo>
                  <a:lnTo>
                    <a:pt x="2452379" y="2304019"/>
                  </a:lnTo>
                  <a:lnTo>
                    <a:pt x="2455104" y="2309001"/>
                  </a:lnTo>
                  <a:lnTo>
                    <a:pt x="2457601" y="2314437"/>
                  </a:lnTo>
                  <a:lnTo>
                    <a:pt x="2460553" y="2320778"/>
                  </a:lnTo>
                  <a:lnTo>
                    <a:pt x="2463278" y="2328025"/>
                  </a:lnTo>
                  <a:lnTo>
                    <a:pt x="2466230" y="2335952"/>
                  </a:lnTo>
                  <a:lnTo>
                    <a:pt x="2471907" y="2353391"/>
                  </a:lnTo>
                  <a:lnTo>
                    <a:pt x="2477810" y="2372641"/>
                  </a:lnTo>
                  <a:lnTo>
                    <a:pt x="2483487" y="2393024"/>
                  </a:lnTo>
                  <a:lnTo>
                    <a:pt x="2489163" y="2414313"/>
                  </a:lnTo>
                  <a:lnTo>
                    <a:pt x="2494613" y="2435828"/>
                  </a:lnTo>
                  <a:lnTo>
                    <a:pt x="2499608" y="2456890"/>
                  </a:lnTo>
                  <a:lnTo>
                    <a:pt x="2504377" y="2476820"/>
                  </a:lnTo>
                  <a:lnTo>
                    <a:pt x="2512097" y="2511471"/>
                  </a:lnTo>
                  <a:lnTo>
                    <a:pt x="2517319" y="2535704"/>
                  </a:lnTo>
                  <a:lnTo>
                    <a:pt x="2519363" y="2544763"/>
                  </a:lnTo>
                  <a:lnTo>
                    <a:pt x="2149475" y="2544763"/>
                  </a:lnTo>
                  <a:lnTo>
                    <a:pt x="2345432" y="2346596"/>
                  </a:lnTo>
                  <a:lnTo>
                    <a:pt x="2282535" y="2300395"/>
                  </a:lnTo>
                  <a:lnTo>
                    <a:pt x="2334533" y="2278880"/>
                  </a:lnTo>
                  <a:lnTo>
                    <a:pt x="2296386" y="2212975"/>
                  </a:lnTo>
                  <a:close/>
                  <a:moveTo>
                    <a:pt x="1971582" y="2212975"/>
                  </a:moveTo>
                  <a:lnTo>
                    <a:pt x="1933349" y="2278880"/>
                  </a:lnTo>
                  <a:lnTo>
                    <a:pt x="1985155" y="2300395"/>
                  </a:lnTo>
                  <a:lnTo>
                    <a:pt x="1922716" y="2346596"/>
                  </a:lnTo>
                  <a:lnTo>
                    <a:pt x="2117725" y="2544763"/>
                  </a:lnTo>
                  <a:lnTo>
                    <a:pt x="1749425" y="2544763"/>
                  </a:lnTo>
                  <a:lnTo>
                    <a:pt x="1751235" y="2535704"/>
                  </a:lnTo>
                  <a:lnTo>
                    <a:pt x="1756438" y="2511471"/>
                  </a:lnTo>
                  <a:lnTo>
                    <a:pt x="1764583" y="2476820"/>
                  </a:lnTo>
                  <a:lnTo>
                    <a:pt x="1769107" y="2456890"/>
                  </a:lnTo>
                  <a:lnTo>
                    <a:pt x="1774084" y="2435828"/>
                  </a:lnTo>
                  <a:lnTo>
                    <a:pt x="1779514" y="2414313"/>
                  </a:lnTo>
                  <a:lnTo>
                    <a:pt x="1785169" y="2393024"/>
                  </a:lnTo>
                  <a:lnTo>
                    <a:pt x="1790825" y="2372641"/>
                  </a:lnTo>
                  <a:lnTo>
                    <a:pt x="1796481" y="2353391"/>
                  </a:lnTo>
                  <a:lnTo>
                    <a:pt x="1802589" y="2335952"/>
                  </a:lnTo>
                  <a:lnTo>
                    <a:pt x="1805304" y="2328025"/>
                  </a:lnTo>
                  <a:lnTo>
                    <a:pt x="1808245" y="2320778"/>
                  </a:lnTo>
                  <a:lnTo>
                    <a:pt x="1810733" y="2314437"/>
                  </a:lnTo>
                  <a:lnTo>
                    <a:pt x="1813674" y="2309001"/>
                  </a:lnTo>
                  <a:lnTo>
                    <a:pt x="1816163" y="2304019"/>
                  </a:lnTo>
                  <a:lnTo>
                    <a:pt x="1818877" y="2300395"/>
                  </a:lnTo>
                  <a:lnTo>
                    <a:pt x="1820687" y="2298130"/>
                  </a:lnTo>
                  <a:lnTo>
                    <a:pt x="1822723" y="2296092"/>
                  </a:lnTo>
                  <a:lnTo>
                    <a:pt x="1827927" y="2291336"/>
                  </a:lnTo>
                  <a:lnTo>
                    <a:pt x="1834035" y="2286354"/>
                  </a:lnTo>
                  <a:lnTo>
                    <a:pt x="1841500" y="2281145"/>
                  </a:lnTo>
                  <a:lnTo>
                    <a:pt x="1849871" y="2275709"/>
                  </a:lnTo>
                  <a:lnTo>
                    <a:pt x="1859146" y="2270047"/>
                  </a:lnTo>
                  <a:lnTo>
                    <a:pt x="1869326" y="2264385"/>
                  </a:lnTo>
                  <a:lnTo>
                    <a:pt x="1879507" y="2258497"/>
                  </a:lnTo>
                  <a:lnTo>
                    <a:pt x="1890818" y="2252609"/>
                  </a:lnTo>
                  <a:lnTo>
                    <a:pt x="1902129" y="2246494"/>
                  </a:lnTo>
                  <a:lnTo>
                    <a:pt x="1925657" y="2234943"/>
                  </a:lnTo>
                  <a:lnTo>
                    <a:pt x="1949185" y="2223620"/>
                  </a:lnTo>
                  <a:lnTo>
                    <a:pt x="1971582" y="2212975"/>
                  </a:lnTo>
                  <a:close/>
                  <a:moveTo>
                    <a:pt x="1422404" y="2212975"/>
                  </a:moveTo>
                  <a:lnTo>
                    <a:pt x="1445013" y="2223620"/>
                  </a:lnTo>
                  <a:lnTo>
                    <a:pt x="1468300" y="2234943"/>
                  </a:lnTo>
                  <a:lnTo>
                    <a:pt x="1491814" y="2246494"/>
                  </a:lnTo>
                  <a:lnTo>
                    <a:pt x="1503344" y="2252609"/>
                  </a:lnTo>
                  <a:lnTo>
                    <a:pt x="1514423" y="2258497"/>
                  </a:lnTo>
                  <a:lnTo>
                    <a:pt x="1525049" y="2264385"/>
                  </a:lnTo>
                  <a:lnTo>
                    <a:pt x="1534997" y="2270047"/>
                  </a:lnTo>
                  <a:lnTo>
                    <a:pt x="1544266" y="2275709"/>
                  </a:lnTo>
                  <a:lnTo>
                    <a:pt x="1552632" y="2281145"/>
                  </a:lnTo>
                  <a:lnTo>
                    <a:pt x="1560093" y="2286354"/>
                  </a:lnTo>
                  <a:lnTo>
                    <a:pt x="1566423" y="2291336"/>
                  </a:lnTo>
                  <a:lnTo>
                    <a:pt x="1571397" y="2296092"/>
                  </a:lnTo>
                  <a:lnTo>
                    <a:pt x="1573658" y="2298130"/>
                  </a:lnTo>
                  <a:lnTo>
                    <a:pt x="1575467" y="2300395"/>
                  </a:lnTo>
                  <a:lnTo>
                    <a:pt x="1577954" y="2304019"/>
                  </a:lnTo>
                  <a:lnTo>
                    <a:pt x="1580441" y="2309001"/>
                  </a:lnTo>
                  <a:lnTo>
                    <a:pt x="1583154" y="2314437"/>
                  </a:lnTo>
                  <a:lnTo>
                    <a:pt x="1585867" y="2320778"/>
                  </a:lnTo>
                  <a:lnTo>
                    <a:pt x="1588806" y="2328025"/>
                  </a:lnTo>
                  <a:lnTo>
                    <a:pt x="1591745" y="2335952"/>
                  </a:lnTo>
                  <a:lnTo>
                    <a:pt x="1597398" y="2353391"/>
                  </a:lnTo>
                  <a:lnTo>
                    <a:pt x="1603276" y="2372641"/>
                  </a:lnTo>
                  <a:lnTo>
                    <a:pt x="1608928" y="2393024"/>
                  </a:lnTo>
                  <a:lnTo>
                    <a:pt x="1614580" y="2414313"/>
                  </a:lnTo>
                  <a:lnTo>
                    <a:pt x="1620006" y="2435828"/>
                  </a:lnTo>
                  <a:lnTo>
                    <a:pt x="1624980" y="2456890"/>
                  </a:lnTo>
                  <a:lnTo>
                    <a:pt x="1629728" y="2476820"/>
                  </a:lnTo>
                  <a:lnTo>
                    <a:pt x="1637415" y="2511471"/>
                  </a:lnTo>
                  <a:lnTo>
                    <a:pt x="1642615" y="2535704"/>
                  </a:lnTo>
                  <a:lnTo>
                    <a:pt x="1644650" y="2544763"/>
                  </a:lnTo>
                  <a:lnTo>
                    <a:pt x="1276350" y="2544763"/>
                  </a:lnTo>
                  <a:lnTo>
                    <a:pt x="1471466" y="2346596"/>
                  </a:lnTo>
                  <a:lnTo>
                    <a:pt x="1408839" y="2300395"/>
                  </a:lnTo>
                  <a:lnTo>
                    <a:pt x="1460613" y="2278880"/>
                  </a:lnTo>
                  <a:lnTo>
                    <a:pt x="1422404" y="2212975"/>
                  </a:lnTo>
                  <a:close/>
                  <a:moveTo>
                    <a:pt x="1096869" y="2212975"/>
                  </a:moveTo>
                  <a:lnTo>
                    <a:pt x="1058862" y="2278880"/>
                  </a:lnTo>
                  <a:lnTo>
                    <a:pt x="1110442" y="2300395"/>
                  </a:lnTo>
                  <a:lnTo>
                    <a:pt x="1048003" y="2346596"/>
                  </a:lnTo>
                  <a:lnTo>
                    <a:pt x="1243012" y="2544763"/>
                  </a:lnTo>
                  <a:lnTo>
                    <a:pt x="874712" y="2544763"/>
                  </a:lnTo>
                  <a:lnTo>
                    <a:pt x="876522" y="2535704"/>
                  </a:lnTo>
                  <a:lnTo>
                    <a:pt x="881725" y="2511471"/>
                  </a:lnTo>
                  <a:lnTo>
                    <a:pt x="889870" y="2476820"/>
                  </a:lnTo>
                  <a:lnTo>
                    <a:pt x="894394" y="2456890"/>
                  </a:lnTo>
                  <a:lnTo>
                    <a:pt x="899371" y="2435828"/>
                  </a:lnTo>
                  <a:lnTo>
                    <a:pt x="904801" y="2414313"/>
                  </a:lnTo>
                  <a:lnTo>
                    <a:pt x="910456" y="2393024"/>
                  </a:lnTo>
                  <a:lnTo>
                    <a:pt x="916112" y="2372641"/>
                  </a:lnTo>
                  <a:lnTo>
                    <a:pt x="921768" y="2353391"/>
                  </a:lnTo>
                  <a:lnTo>
                    <a:pt x="927876" y="2335952"/>
                  </a:lnTo>
                  <a:lnTo>
                    <a:pt x="930591" y="2328025"/>
                  </a:lnTo>
                  <a:lnTo>
                    <a:pt x="933532" y="2320778"/>
                  </a:lnTo>
                  <a:lnTo>
                    <a:pt x="936020" y="2314437"/>
                  </a:lnTo>
                  <a:lnTo>
                    <a:pt x="938961" y="2309001"/>
                  </a:lnTo>
                  <a:lnTo>
                    <a:pt x="941450" y="2304019"/>
                  </a:lnTo>
                  <a:lnTo>
                    <a:pt x="944164" y="2300395"/>
                  </a:lnTo>
                  <a:lnTo>
                    <a:pt x="945748" y="2298130"/>
                  </a:lnTo>
                  <a:lnTo>
                    <a:pt x="947784" y="2296092"/>
                  </a:lnTo>
                  <a:lnTo>
                    <a:pt x="952987" y="2291336"/>
                  </a:lnTo>
                  <a:lnTo>
                    <a:pt x="959322" y="2286354"/>
                  </a:lnTo>
                  <a:lnTo>
                    <a:pt x="966787" y="2281145"/>
                  </a:lnTo>
                  <a:lnTo>
                    <a:pt x="975158" y="2275709"/>
                  </a:lnTo>
                  <a:lnTo>
                    <a:pt x="984433" y="2270047"/>
                  </a:lnTo>
                  <a:lnTo>
                    <a:pt x="994161" y="2264385"/>
                  </a:lnTo>
                  <a:lnTo>
                    <a:pt x="1004794" y="2258497"/>
                  </a:lnTo>
                  <a:lnTo>
                    <a:pt x="1016105" y="2252609"/>
                  </a:lnTo>
                  <a:lnTo>
                    <a:pt x="1027416" y="2246494"/>
                  </a:lnTo>
                  <a:lnTo>
                    <a:pt x="1050944" y="2234943"/>
                  </a:lnTo>
                  <a:lnTo>
                    <a:pt x="1074472" y="2223620"/>
                  </a:lnTo>
                  <a:lnTo>
                    <a:pt x="1096869" y="2212975"/>
                  </a:lnTo>
                  <a:close/>
                  <a:moveTo>
                    <a:pt x="547691" y="2212975"/>
                  </a:moveTo>
                  <a:lnTo>
                    <a:pt x="570300" y="2223620"/>
                  </a:lnTo>
                  <a:lnTo>
                    <a:pt x="593813" y="2234943"/>
                  </a:lnTo>
                  <a:lnTo>
                    <a:pt x="617101" y="2246494"/>
                  </a:lnTo>
                  <a:lnTo>
                    <a:pt x="628857" y="2252609"/>
                  </a:lnTo>
                  <a:lnTo>
                    <a:pt x="639710" y="2258497"/>
                  </a:lnTo>
                  <a:lnTo>
                    <a:pt x="650336" y="2264385"/>
                  </a:lnTo>
                  <a:lnTo>
                    <a:pt x="660284" y="2270047"/>
                  </a:lnTo>
                  <a:lnTo>
                    <a:pt x="669553" y="2275709"/>
                  </a:lnTo>
                  <a:lnTo>
                    <a:pt x="677919" y="2281145"/>
                  </a:lnTo>
                  <a:lnTo>
                    <a:pt x="685380" y="2286354"/>
                  </a:lnTo>
                  <a:lnTo>
                    <a:pt x="691484" y="2291336"/>
                  </a:lnTo>
                  <a:lnTo>
                    <a:pt x="696684" y="2296092"/>
                  </a:lnTo>
                  <a:lnTo>
                    <a:pt x="698719" y="2298130"/>
                  </a:lnTo>
                  <a:lnTo>
                    <a:pt x="700528" y="2300395"/>
                  </a:lnTo>
                  <a:lnTo>
                    <a:pt x="703241" y="2304019"/>
                  </a:lnTo>
                  <a:lnTo>
                    <a:pt x="705728" y="2309001"/>
                  </a:lnTo>
                  <a:lnTo>
                    <a:pt x="708441" y="2314437"/>
                  </a:lnTo>
                  <a:lnTo>
                    <a:pt x="711154" y="2320778"/>
                  </a:lnTo>
                  <a:lnTo>
                    <a:pt x="714093" y="2328025"/>
                  </a:lnTo>
                  <a:lnTo>
                    <a:pt x="717032" y="2335952"/>
                  </a:lnTo>
                  <a:lnTo>
                    <a:pt x="722685" y="2353391"/>
                  </a:lnTo>
                  <a:lnTo>
                    <a:pt x="728563" y="2372641"/>
                  </a:lnTo>
                  <a:lnTo>
                    <a:pt x="734215" y="2393024"/>
                  </a:lnTo>
                  <a:lnTo>
                    <a:pt x="739867" y="2414313"/>
                  </a:lnTo>
                  <a:lnTo>
                    <a:pt x="745293" y="2435828"/>
                  </a:lnTo>
                  <a:lnTo>
                    <a:pt x="750267" y="2456890"/>
                  </a:lnTo>
                  <a:lnTo>
                    <a:pt x="755015" y="2476820"/>
                  </a:lnTo>
                  <a:lnTo>
                    <a:pt x="762928" y="2511471"/>
                  </a:lnTo>
                  <a:lnTo>
                    <a:pt x="768129" y="2535704"/>
                  </a:lnTo>
                  <a:lnTo>
                    <a:pt x="769937" y="2544763"/>
                  </a:lnTo>
                  <a:lnTo>
                    <a:pt x="401637" y="2544763"/>
                  </a:lnTo>
                  <a:lnTo>
                    <a:pt x="596753" y="2346596"/>
                  </a:lnTo>
                  <a:lnTo>
                    <a:pt x="534352" y="2300395"/>
                  </a:lnTo>
                  <a:lnTo>
                    <a:pt x="585900" y="2278880"/>
                  </a:lnTo>
                  <a:lnTo>
                    <a:pt x="547691" y="2212975"/>
                  </a:lnTo>
                  <a:close/>
                  <a:moveTo>
                    <a:pt x="222977" y="2212975"/>
                  </a:moveTo>
                  <a:lnTo>
                    <a:pt x="184830" y="2278880"/>
                  </a:lnTo>
                  <a:lnTo>
                    <a:pt x="236601" y="2300395"/>
                  </a:lnTo>
                  <a:lnTo>
                    <a:pt x="173931" y="2346596"/>
                  </a:lnTo>
                  <a:lnTo>
                    <a:pt x="369888" y="2544763"/>
                  </a:lnTo>
                  <a:lnTo>
                    <a:pt x="0" y="2544763"/>
                  </a:lnTo>
                  <a:lnTo>
                    <a:pt x="1816" y="2535704"/>
                  </a:lnTo>
                  <a:lnTo>
                    <a:pt x="7039" y="2511471"/>
                  </a:lnTo>
                  <a:lnTo>
                    <a:pt x="14759" y="2476820"/>
                  </a:lnTo>
                  <a:lnTo>
                    <a:pt x="19527" y="2456890"/>
                  </a:lnTo>
                  <a:lnTo>
                    <a:pt x="24750" y="2435828"/>
                  </a:lnTo>
                  <a:lnTo>
                    <a:pt x="30199" y="2414313"/>
                  </a:lnTo>
                  <a:lnTo>
                    <a:pt x="35876" y="2393024"/>
                  </a:lnTo>
                  <a:lnTo>
                    <a:pt x="41553" y="2372641"/>
                  </a:lnTo>
                  <a:lnTo>
                    <a:pt x="47229" y="2353391"/>
                  </a:lnTo>
                  <a:lnTo>
                    <a:pt x="53360" y="2335952"/>
                  </a:lnTo>
                  <a:lnTo>
                    <a:pt x="56085" y="2328025"/>
                  </a:lnTo>
                  <a:lnTo>
                    <a:pt x="59037" y="2320778"/>
                  </a:lnTo>
                  <a:lnTo>
                    <a:pt x="61534" y="2314437"/>
                  </a:lnTo>
                  <a:lnTo>
                    <a:pt x="64486" y="2309001"/>
                  </a:lnTo>
                  <a:lnTo>
                    <a:pt x="66984" y="2304019"/>
                  </a:lnTo>
                  <a:lnTo>
                    <a:pt x="69709" y="2300395"/>
                  </a:lnTo>
                  <a:lnTo>
                    <a:pt x="71525" y="2298130"/>
                  </a:lnTo>
                  <a:lnTo>
                    <a:pt x="73569" y="2296092"/>
                  </a:lnTo>
                  <a:lnTo>
                    <a:pt x="78337" y="2291336"/>
                  </a:lnTo>
                  <a:lnTo>
                    <a:pt x="84922" y="2286354"/>
                  </a:lnTo>
                  <a:lnTo>
                    <a:pt x="92415" y="2281145"/>
                  </a:lnTo>
                  <a:lnTo>
                    <a:pt x="100816" y="2275709"/>
                  </a:lnTo>
                  <a:lnTo>
                    <a:pt x="110126" y="2270047"/>
                  </a:lnTo>
                  <a:lnTo>
                    <a:pt x="119890" y="2264385"/>
                  </a:lnTo>
                  <a:lnTo>
                    <a:pt x="130562" y="2258497"/>
                  </a:lnTo>
                  <a:lnTo>
                    <a:pt x="141688" y="2252609"/>
                  </a:lnTo>
                  <a:lnTo>
                    <a:pt x="153268" y="2246494"/>
                  </a:lnTo>
                  <a:lnTo>
                    <a:pt x="176883" y="2234943"/>
                  </a:lnTo>
                  <a:lnTo>
                    <a:pt x="200498" y="2223620"/>
                  </a:lnTo>
                  <a:lnTo>
                    <a:pt x="222977" y="2212975"/>
                  </a:lnTo>
                  <a:close/>
                  <a:moveTo>
                    <a:pt x="2231574" y="2184400"/>
                  </a:moveTo>
                  <a:lnTo>
                    <a:pt x="2245048" y="2190059"/>
                  </a:lnTo>
                  <a:lnTo>
                    <a:pt x="2260121" y="2196397"/>
                  </a:lnTo>
                  <a:lnTo>
                    <a:pt x="2279305" y="2204999"/>
                  </a:lnTo>
                  <a:lnTo>
                    <a:pt x="2319271" y="2273586"/>
                  </a:lnTo>
                  <a:lnTo>
                    <a:pt x="2260578" y="2297580"/>
                  </a:lnTo>
                  <a:lnTo>
                    <a:pt x="2328863" y="2347605"/>
                  </a:lnTo>
                  <a:lnTo>
                    <a:pt x="2133600" y="2544763"/>
                  </a:lnTo>
                  <a:lnTo>
                    <a:pt x="2231574" y="2184400"/>
                  </a:lnTo>
                  <a:close/>
                  <a:moveTo>
                    <a:pt x="2036196" y="2184400"/>
                  </a:moveTo>
                  <a:lnTo>
                    <a:pt x="2133600" y="2544763"/>
                  </a:lnTo>
                  <a:lnTo>
                    <a:pt x="1939925" y="2347605"/>
                  </a:lnTo>
                  <a:lnTo>
                    <a:pt x="2007428" y="2297580"/>
                  </a:lnTo>
                  <a:lnTo>
                    <a:pt x="1949213" y="2273586"/>
                  </a:lnTo>
                  <a:lnTo>
                    <a:pt x="1989080" y="2204999"/>
                  </a:lnTo>
                  <a:lnTo>
                    <a:pt x="2023058" y="2190059"/>
                  </a:lnTo>
                  <a:lnTo>
                    <a:pt x="2036196" y="2184400"/>
                  </a:lnTo>
                  <a:close/>
                  <a:moveTo>
                    <a:pt x="1357653" y="2184400"/>
                  </a:moveTo>
                  <a:lnTo>
                    <a:pt x="1371017" y="2190059"/>
                  </a:lnTo>
                  <a:lnTo>
                    <a:pt x="1404995" y="2204999"/>
                  </a:lnTo>
                  <a:lnTo>
                    <a:pt x="1444636" y="2273586"/>
                  </a:lnTo>
                  <a:lnTo>
                    <a:pt x="1386421" y="2297580"/>
                  </a:lnTo>
                  <a:lnTo>
                    <a:pt x="1454150" y="2347605"/>
                  </a:lnTo>
                  <a:lnTo>
                    <a:pt x="1260475" y="2544763"/>
                  </a:lnTo>
                  <a:lnTo>
                    <a:pt x="1357653" y="2184400"/>
                  </a:lnTo>
                  <a:close/>
                  <a:moveTo>
                    <a:pt x="1162388" y="2184400"/>
                  </a:moveTo>
                  <a:lnTo>
                    <a:pt x="1260475" y="2544763"/>
                  </a:lnTo>
                  <a:lnTo>
                    <a:pt x="1065212" y="2347605"/>
                  </a:lnTo>
                  <a:lnTo>
                    <a:pt x="1133874" y="2297580"/>
                  </a:lnTo>
                  <a:lnTo>
                    <a:pt x="1074793" y="2273586"/>
                  </a:lnTo>
                  <a:lnTo>
                    <a:pt x="1114940" y="2204999"/>
                  </a:lnTo>
                  <a:lnTo>
                    <a:pt x="1149157" y="2190059"/>
                  </a:lnTo>
                  <a:lnTo>
                    <a:pt x="1162388" y="2184400"/>
                  </a:lnTo>
                  <a:close/>
                  <a:moveTo>
                    <a:pt x="287675" y="2184400"/>
                  </a:moveTo>
                  <a:lnTo>
                    <a:pt x="385762" y="2544761"/>
                  </a:lnTo>
                  <a:lnTo>
                    <a:pt x="482940" y="2184400"/>
                  </a:lnTo>
                  <a:lnTo>
                    <a:pt x="496304" y="2190059"/>
                  </a:lnTo>
                  <a:lnTo>
                    <a:pt x="530282" y="2204999"/>
                  </a:lnTo>
                  <a:lnTo>
                    <a:pt x="569923" y="2273586"/>
                  </a:lnTo>
                  <a:lnTo>
                    <a:pt x="511708" y="2297580"/>
                  </a:lnTo>
                  <a:lnTo>
                    <a:pt x="579437" y="2347605"/>
                  </a:lnTo>
                  <a:lnTo>
                    <a:pt x="385763" y="2544762"/>
                  </a:lnTo>
                  <a:lnTo>
                    <a:pt x="385763" y="2544763"/>
                  </a:lnTo>
                  <a:lnTo>
                    <a:pt x="385762" y="2544763"/>
                  </a:lnTo>
                  <a:lnTo>
                    <a:pt x="385762" y="2544762"/>
                  </a:lnTo>
                  <a:lnTo>
                    <a:pt x="190500" y="2347605"/>
                  </a:lnTo>
                  <a:lnTo>
                    <a:pt x="258933" y="2297580"/>
                  </a:lnTo>
                  <a:lnTo>
                    <a:pt x="200080" y="2273586"/>
                  </a:lnTo>
                  <a:lnTo>
                    <a:pt x="240228" y="2204999"/>
                  </a:lnTo>
                  <a:lnTo>
                    <a:pt x="274445" y="2190059"/>
                  </a:lnTo>
                  <a:lnTo>
                    <a:pt x="287675" y="2184400"/>
                  </a:lnTo>
                  <a:close/>
                  <a:moveTo>
                    <a:pt x="2232132" y="1781175"/>
                  </a:moveTo>
                  <a:lnTo>
                    <a:pt x="2236684" y="1783667"/>
                  </a:lnTo>
                  <a:lnTo>
                    <a:pt x="2240553" y="1786159"/>
                  </a:lnTo>
                  <a:lnTo>
                    <a:pt x="2244194" y="1788877"/>
                  </a:lnTo>
                  <a:lnTo>
                    <a:pt x="2247835" y="1791596"/>
                  </a:lnTo>
                  <a:lnTo>
                    <a:pt x="2250793" y="1794541"/>
                  </a:lnTo>
                  <a:lnTo>
                    <a:pt x="2253980" y="1797486"/>
                  </a:lnTo>
                  <a:lnTo>
                    <a:pt x="2256938" y="1800657"/>
                  </a:lnTo>
                  <a:lnTo>
                    <a:pt x="2259441" y="1804055"/>
                  </a:lnTo>
                  <a:lnTo>
                    <a:pt x="2261717" y="1807453"/>
                  </a:lnTo>
                  <a:lnTo>
                    <a:pt x="2264220" y="1811078"/>
                  </a:lnTo>
                  <a:lnTo>
                    <a:pt x="2266269" y="1814703"/>
                  </a:lnTo>
                  <a:lnTo>
                    <a:pt x="2268089" y="1818554"/>
                  </a:lnTo>
                  <a:lnTo>
                    <a:pt x="2269910" y="1822405"/>
                  </a:lnTo>
                  <a:lnTo>
                    <a:pt x="2271503" y="1826482"/>
                  </a:lnTo>
                  <a:lnTo>
                    <a:pt x="2274234" y="1834864"/>
                  </a:lnTo>
                  <a:lnTo>
                    <a:pt x="2276965" y="1843926"/>
                  </a:lnTo>
                  <a:lnTo>
                    <a:pt x="2279013" y="1853440"/>
                  </a:lnTo>
                  <a:lnTo>
                    <a:pt x="2281061" y="1863408"/>
                  </a:lnTo>
                  <a:lnTo>
                    <a:pt x="2282882" y="1873829"/>
                  </a:lnTo>
                  <a:lnTo>
                    <a:pt x="2286523" y="1895576"/>
                  </a:lnTo>
                  <a:lnTo>
                    <a:pt x="2288571" y="1907129"/>
                  </a:lnTo>
                  <a:lnTo>
                    <a:pt x="2291302" y="1919136"/>
                  </a:lnTo>
                  <a:lnTo>
                    <a:pt x="2294943" y="1919815"/>
                  </a:lnTo>
                  <a:lnTo>
                    <a:pt x="2298812" y="1920948"/>
                  </a:lnTo>
                  <a:lnTo>
                    <a:pt x="2302453" y="1922081"/>
                  </a:lnTo>
                  <a:lnTo>
                    <a:pt x="2305867" y="1923666"/>
                  </a:lnTo>
                  <a:lnTo>
                    <a:pt x="2309053" y="1925479"/>
                  </a:lnTo>
                  <a:lnTo>
                    <a:pt x="2312239" y="1927291"/>
                  </a:lnTo>
                  <a:lnTo>
                    <a:pt x="2315425" y="1929330"/>
                  </a:lnTo>
                  <a:lnTo>
                    <a:pt x="2317928" y="1931822"/>
                  </a:lnTo>
                  <a:lnTo>
                    <a:pt x="2320659" y="1934314"/>
                  </a:lnTo>
                  <a:lnTo>
                    <a:pt x="2322935" y="1937259"/>
                  </a:lnTo>
                  <a:lnTo>
                    <a:pt x="2324983" y="1939977"/>
                  </a:lnTo>
                  <a:lnTo>
                    <a:pt x="2327031" y="1942922"/>
                  </a:lnTo>
                  <a:lnTo>
                    <a:pt x="2328624" y="1946320"/>
                  </a:lnTo>
                  <a:lnTo>
                    <a:pt x="2329990" y="1949718"/>
                  </a:lnTo>
                  <a:lnTo>
                    <a:pt x="2331128" y="1952890"/>
                  </a:lnTo>
                  <a:lnTo>
                    <a:pt x="2331583" y="1956514"/>
                  </a:lnTo>
                  <a:lnTo>
                    <a:pt x="2332038" y="1960139"/>
                  </a:lnTo>
                  <a:lnTo>
                    <a:pt x="2332038" y="1964216"/>
                  </a:lnTo>
                  <a:lnTo>
                    <a:pt x="2331810" y="1968068"/>
                  </a:lnTo>
                  <a:lnTo>
                    <a:pt x="2331128" y="1971919"/>
                  </a:lnTo>
                  <a:lnTo>
                    <a:pt x="2329990" y="1975996"/>
                  </a:lnTo>
                  <a:lnTo>
                    <a:pt x="2328397" y="1980074"/>
                  </a:lnTo>
                  <a:lnTo>
                    <a:pt x="2326576" y="1984378"/>
                  </a:lnTo>
                  <a:lnTo>
                    <a:pt x="2324528" y="1988682"/>
                  </a:lnTo>
                  <a:lnTo>
                    <a:pt x="2321570" y="1992986"/>
                  </a:lnTo>
                  <a:lnTo>
                    <a:pt x="2318611" y="1997291"/>
                  </a:lnTo>
                  <a:lnTo>
                    <a:pt x="2314970" y="2001595"/>
                  </a:lnTo>
                  <a:lnTo>
                    <a:pt x="2310646" y="2006126"/>
                  </a:lnTo>
                  <a:lnTo>
                    <a:pt x="2306322" y="2010430"/>
                  </a:lnTo>
                  <a:lnTo>
                    <a:pt x="2301088" y="2014960"/>
                  </a:lnTo>
                  <a:lnTo>
                    <a:pt x="2295626" y="2019265"/>
                  </a:lnTo>
                  <a:lnTo>
                    <a:pt x="2289481" y="2023795"/>
                  </a:lnTo>
                  <a:lnTo>
                    <a:pt x="2287888" y="2031951"/>
                  </a:lnTo>
                  <a:lnTo>
                    <a:pt x="2285840" y="2040106"/>
                  </a:lnTo>
                  <a:lnTo>
                    <a:pt x="2283564" y="2048035"/>
                  </a:lnTo>
                  <a:lnTo>
                    <a:pt x="2281289" y="2055737"/>
                  </a:lnTo>
                  <a:lnTo>
                    <a:pt x="2278785" y="2063666"/>
                  </a:lnTo>
                  <a:lnTo>
                    <a:pt x="2275827" y="2071368"/>
                  </a:lnTo>
                  <a:lnTo>
                    <a:pt x="2272641" y="2079070"/>
                  </a:lnTo>
                  <a:lnTo>
                    <a:pt x="2269682" y="2086546"/>
                  </a:lnTo>
                  <a:lnTo>
                    <a:pt x="2266269" y="2093795"/>
                  </a:lnTo>
                  <a:lnTo>
                    <a:pt x="2262400" y="2101044"/>
                  </a:lnTo>
                  <a:lnTo>
                    <a:pt x="2258531" y="2108067"/>
                  </a:lnTo>
                  <a:lnTo>
                    <a:pt x="2254435" y="2114863"/>
                  </a:lnTo>
                  <a:lnTo>
                    <a:pt x="2250111" y="2121659"/>
                  </a:lnTo>
                  <a:lnTo>
                    <a:pt x="2245787" y="2127775"/>
                  </a:lnTo>
                  <a:lnTo>
                    <a:pt x="2241008" y="2134118"/>
                  </a:lnTo>
                  <a:lnTo>
                    <a:pt x="2236001" y="2140008"/>
                  </a:lnTo>
                  <a:lnTo>
                    <a:pt x="2231222" y="2145672"/>
                  </a:lnTo>
                  <a:lnTo>
                    <a:pt x="2225988" y="2151109"/>
                  </a:lnTo>
                  <a:lnTo>
                    <a:pt x="2220526" y="2156319"/>
                  </a:lnTo>
                  <a:lnTo>
                    <a:pt x="2215064" y="2161303"/>
                  </a:lnTo>
                  <a:lnTo>
                    <a:pt x="2209147" y="2165834"/>
                  </a:lnTo>
                  <a:lnTo>
                    <a:pt x="2203230" y="2170138"/>
                  </a:lnTo>
                  <a:lnTo>
                    <a:pt x="2197313" y="2173989"/>
                  </a:lnTo>
                  <a:lnTo>
                    <a:pt x="2190941" y="2177613"/>
                  </a:lnTo>
                  <a:lnTo>
                    <a:pt x="2184569" y="2181011"/>
                  </a:lnTo>
                  <a:lnTo>
                    <a:pt x="2177969" y="2183730"/>
                  </a:lnTo>
                  <a:lnTo>
                    <a:pt x="2171370" y="2185995"/>
                  </a:lnTo>
                  <a:lnTo>
                    <a:pt x="2164542" y="2188261"/>
                  </a:lnTo>
                  <a:lnTo>
                    <a:pt x="2157487" y="2190073"/>
                  </a:lnTo>
                  <a:lnTo>
                    <a:pt x="2150433" y="2191206"/>
                  </a:lnTo>
                  <a:lnTo>
                    <a:pt x="2143150" y="2192112"/>
                  </a:lnTo>
                  <a:lnTo>
                    <a:pt x="2135868" y="2192338"/>
                  </a:lnTo>
                  <a:lnTo>
                    <a:pt x="2128586" y="2192112"/>
                  </a:lnTo>
                  <a:lnTo>
                    <a:pt x="2121303" y="2191206"/>
                  </a:lnTo>
                  <a:lnTo>
                    <a:pt x="2114248" y="2190073"/>
                  </a:lnTo>
                  <a:lnTo>
                    <a:pt x="2107193" y="2188261"/>
                  </a:lnTo>
                  <a:lnTo>
                    <a:pt x="2100594" y="2185995"/>
                  </a:lnTo>
                  <a:lnTo>
                    <a:pt x="2093766" y="2183730"/>
                  </a:lnTo>
                  <a:lnTo>
                    <a:pt x="2087167" y="2181011"/>
                  </a:lnTo>
                  <a:lnTo>
                    <a:pt x="2081022" y="2177613"/>
                  </a:lnTo>
                  <a:lnTo>
                    <a:pt x="2074650" y="2173989"/>
                  </a:lnTo>
                  <a:lnTo>
                    <a:pt x="2068733" y="2170138"/>
                  </a:lnTo>
                  <a:lnTo>
                    <a:pt x="2062816" y="2165834"/>
                  </a:lnTo>
                  <a:lnTo>
                    <a:pt x="2057127" y="2161303"/>
                  </a:lnTo>
                  <a:lnTo>
                    <a:pt x="2051665" y="2156319"/>
                  </a:lnTo>
                  <a:lnTo>
                    <a:pt x="2046203" y="2151109"/>
                  </a:lnTo>
                  <a:lnTo>
                    <a:pt x="2040969" y="2145672"/>
                  </a:lnTo>
                  <a:lnTo>
                    <a:pt x="2035735" y="2140008"/>
                  </a:lnTo>
                  <a:lnTo>
                    <a:pt x="2030956" y="2134118"/>
                  </a:lnTo>
                  <a:lnTo>
                    <a:pt x="2026404" y="2127775"/>
                  </a:lnTo>
                  <a:lnTo>
                    <a:pt x="2021625" y="2121659"/>
                  </a:lnTo>
                  <a:lnTo>
                    <a:pt x="2017529" y="2114863"/>
                  </a:lnTo>
                  <a:lnTo>
                    <a:pt x="2013432" y="2108067"/>
                  </a:lnTo>
                  <a:lnTo>
                    <a:pt x="2009336" y="2101044"/>
                  </a:lnTo>
                  <a:lnTo>
                    <a:pt x="2005695" y="2093795"/>
                  </a:lnTo>
                  <a:lnTo>
                    <a:pt x="2002509" y="2086546"/>
                  </a:lnTo>
                  <a:lnTo>
                    <a:pt x="1999095" y="2079070"/>
                  </a:lnTo>
                  <a:lnTo>
                    <a:pt x="1996136" y="2071368"/>
                  </a:lnTo>
                  <a:lnTo>
                    <a:pt x="1993406" y="2063666"/>
                  </a:lnTo>
                  <a:lnTo>
                    <a:pt x="1990675" y="2055737"/>
                  </a:lnTo>
                  <a:lnTo>
                    <a:pt x="1988399" y="2048035"/>
                  </a:lnTo>
                  <a:lnTo>
                    <a:pt x="1986123" y="2040106"/>
                  </a:lnTo>
                  <a:lnTo>
                    <a:pt x="1984303" y="2031951"/>
                  </a:lnTo>
                  <a:lnTo>
                    <a:pt x="1982709" y="2023795"/>
                  </a:lnTo>
                  <a:lnTo>
                    <a:pt x="1976337" y="2019265"/>
                  </a:lnTo>
                  <a:lnTo>
                    <a:pt x="1970876" y="2014960"/>
                  </a:lnTo>
                  <a:lnTo>
                    <a:pt x="1965641" y="2010430"/>
                  </a:lnTo>
                  <a:lnTo>
                    <a:pt x="1961090" y="2006126"/>
                  </a:lnTo>
                  <a:lnTo>
                    <a:pt x="1957221" y="2001595"/>
                  </a:lnTo>
                  <a:lnTo>
                    <a:pt x="1953580" y="1997291"/>
                  </a:lnTo>
                  <a:lnTo>
                    <a:pt x="1950166" y="1992986"/>
                  </a:lnTo>
                  <a:lnTo>
                    <a:pt x="1947435" y="1988682"/>
                  </a:lnTo>
                  <a:lnTo>
                    <a:pt x="1945159" y="1984378"/>
                  </a:lnTo>
                  <a:lnTo>
                    <a:pt x="1943339" y="1980074"/>
                  </a:lnTo>
                  <a:lnTo>
                    <a:pt x="1941973" y="1975996"/>
                  </a:lnTo>
                  <a:lnTo>
                    <a:pt x="1941063" y="1971919"/>
                  </a:lnTo>
                  <a:lnTo>
                    <a:pt x="1940153" y="1968068"/>
                  </a:lnTo>
                  <a:lnTo>
                    <a:pt x="1939925" y="1964216"/>
                  </a:lnTo>
                  <a:lnTo>
                    <a:pt x="1939925" y="1960139"/>
                  </a:lnTo>
                  <a:lnTo>
                    <a:pt x="1940153" y="1956514"/>
                  </a:lnTo>
                  <a:lnTo>
                    <a:pt x="1941063" y="1952890"/>
                  </a:lnTo>
                  <a:lnTo>
                    <a:pt x="1941973" y="1949718"/>
                  </a:lnTo>
                  <a:lnTo>
                    <a:pt x="1943339" y="1946320"/>
                  </a:lnTo>
                  <a:lnTo>
                    <a:pt x="1944932" y="1942922"/>
                  </a:lnTo>
                  <a:lnTo>
                    <a:pt x="1946753" y="1939977"/>
                  </a:lnTo>
                  <a:lnTo>
                    <a:pt x="1948801" y="1937259"/>
                  </a:lnTo>
                  <a:lnTo>
                    <a:pt x="1951076" y="1934314"/>
                  </a:lnTo>
                  <a:lnTo>
                    <a:pt x="1953807" y="1931822"/>
                  </a:lnTo>
                  <a:lnTo>
                    <a:pt x="1956538" y="1929330"/>
                  </a:lnTo>
                  <a:lnTo>
                    <a:pt x="1959497" y="1927291"/>
                  </a:lnTo>
                  <a:lnTo>
                    <a:pt x="1962683" y="1925479"/>
                  </a:lnTo>
                  <a:lnTo>
                    <a:pt x="1966096" y="1923666"/>
                  </a:lnTo>
                  <a:lnTo>
                    <a:pt x="1969738" y="1922081"/>
                  </a:lnTo>
                  <a:lnTo>
                    <a:pt x="1973379" y="1920948"/>
                  </a:lnTo>
                  <a:lnTo>
                    <a:pt x="1977020" y="1919815"/>
                  </a:lnTo>
                  <a:lnTo>
                    <a:pt x="1980889" y="1919136"/>
                  </a:lnTo>
                  <a:lnTo>
                    <a:pt x="1983847" y="1903505"/>
                  </a:lnTo>
                  <a:lnTo>
                    <a:pt x="1986578" y="1888553"/>
                  </a:lnTo>
                  <a:lnTo>
                    <a:pt x="1988854" y="1874055"/>
                  </a:lnTo>
                  <a:lnTo>
                    <a:pt x="1991585" y="1860463"/>
                  </a:lnTo>
                  <a:lnTo>
                    <a:pt x="1994316" y="1847550"/>
                  </a:lnTo>
                  <a:lnTo>
                    <a:pt x="1995681" y="1841660"/>
                  </a:lnTo>
                  <a:lnTo>
                    <a:pt x="1997502" y="1835770"/>
                  </a:lnTo>
                  <a:lnTo>
                    <a:pt x="1999323" y="1829881"/>
                  </a:lnTo>
                  <a:lnTo>
                    <a:pt x="2001371" y="1824444"/>
                  </a:lnTo>
                  <a:lnTo>
                    <a:pt x="2003419" y="1819007"/>
                  </a:lnTo>
                  <a:lnTo>
                    <a:pt x="2006150" y="1814250"/>
                  </a:lnTo>
                  <a:lnTo>
                    <a:pt x="2010929" y="1815609"/>
                  </a:lnTo>
                  <a:lnTo>
                    <a:pt x="2017756" y="1818101"/>
                  </a:lnTo>
                  <a:lnTo>
                    <a:pt x="2026404" y="1820139"/>
                  </a:lnTo>
                  <a:lnTo>
                    <a:pt x="2036190" y="1822405"/>
                  </a:lnTo>
                  <a:lnTo>
                    <a:pt x="2047796" y="1824444"/>
                  </a:lnTo>
                  <a:lnTo>
                    <a:pt x="2053941" y="1825576"/>
                  </a:lnTo>
                  <a:lnTo>
                    <a:pt x="2060540" y="1826256"/>
                  </a:lnTo>
                  <a:lnTo>
                    <a:pt x="2067140" y="1826936"/>
                  </a:lnTo>
                  <a:lnTo>
                    <a:pt x="2074195" y="1827389"/>
                  </a:lnTo>
                  <a:lnTo>
                    <a:pt x="2081705" y="1827842"/>
                  </a:lnTo>
                  <a:lnTo>
                    <a:pt x="2089215" y="1827842"/>
                  </a:lnTo>
                  <a:lnTo>
                    <a:pt x="2097180" y="1827615"/>
                  </a:lnTo>
                  <a:lnTo>
                    <a:pt x="2105145" y="1827389"/>
                  </a:lnTo>
                  <a:lnTo>
                    <a:pt x="2113566" y="1826482"/>
                  </a:lnTo>
                  <a:lnTo>
                    <a:pt x="2121758" y="1825576"/>
                  </a:lnTo>
                  <a:lnTo>
                    <a:pt x="2130406" y="1824217"/>
                  </a:lnTo>
                  <a:lnTo>
                    <a:pt x="2139282" y="1822631"/>
                  </a:lnTo>
                  <a:lnTo>
                    <a:pt x="2148157" y="1820593"/>
                  </a:lnTo>
                  <a:lnTo>
                    <a:pt x="2157260" y="1818101"/>
                  </a:lnTo>
                  <a:lnTo>
                    <a:pt x="2166363" y="1815156"/>
                  </a:lnTo>
                  <a:lnTo>
                    <a:pt x="2175693" y="1811984"/>
                  </a:lnTo>
                  <a:lnTo>
                    <a:pt x="2185024" y="1808133"/>
                  </a:lnTo>
                  <a:lnTo>
                    <a:pt x="2194355" y="1803829"/>
                  </a:lnTo>
                  <a:lnTo>
                    <a:pt x="2203685" y="1799072"/>
                  </a:lnTo>
                  <a:lnTo>
                    <a:pt x="2213243" y="1793635"/>
                  </a:lnTo>
                  <a:lnTo>
                    <a:pt x="2222802" y="1787745"/>
                  </a:lnTo>
                  <a:lnTo>
                    <a:pt x="2232132" y="1781175"/>
                  </a:lnTo>
                  <a:close/>
                  <a:moveTo>
                    <a:pt x="1357824" y="1781175"/>
                  </a:moveTo>
                  <a:lnTo>
                    <a:pt x="1362131" y="1783667"/>
                  </a:lnTo>
                  <a:lnTo>
                    <a:pt x="1366210" y="1786159"/>
                  </a:lnTo>
                  <a:lnTo>
                    <a:pt x="1370063" y="1788877"/>
                  </a:lnTo>
                  <a:lnTo>
                    <a:pt x="1373463" y="1791596"/>
                  </a:lnTo>
                  <a:lnTo>
                    <a:pt x="1376636" y="1794541"/>
                  </a:lnTo>
                  <a:lnTo>
                    <a:pt x="1379583" y="1797486"/>
                  </a:lnTo>
                  <a:lnTo>
                    <a:pt x="1382529" y="1800657"/>
                  </a:lnTo>
                  <a:lnTo>
                    <a:pt x="1385023" y="1804055"/>
                  </a:lnTo>
                  <a:lnTo>
                    <a:pt x="1387289" y="1807453"/>
                  </a:lnTo>
                  <a:lnTo>
                    <a:pt x="1389782" y="1811078"/>
                  </a:lnTo>
                  <a:lnTo>
                    <a:pt x="1391822" y="1814703"/>
                  </a:lnTo>
                  <a:lnTo>
                    <a:pt x="1393635" y="1818554"/>
                  </a:lnTo>
                  <a:lnTo>
                    <a:pt x="1395449" y="1822405"/>
                  </a:lnTo>
                  <a:lnTo>
                    <a:pt x="1397035" y="1826482"/>
                  </a:lnTo>
                  <a:lnTo>
                    <a:pt x="1399755" y="1834864"/>
                  </a:lnTo>
                  <a:lnTo>
                    <a:pt x="1402475" y="1843926"/>
                  </a:lnTo>
                  <a:lnTo>
                    <a:pt x="1404515" y="1853440"/>
                  </a:lnTo>
                  <a:lnTo>
                    <a:pt x="1406555" y="1863408"/>
                  </a:lnTo>
                  <a:lnTo>
                    <a:pt x="1408368" y="1873829"/>
                  </a:lnTo>
                  <a:lnTo>
                    <a:pt x="1411994" y="1895576"/>
                  </a:lnTo>
                  <a:lnTo>
                    <a:pt x="1414261" y="1907129"/>
                  </a:lnTo>
                  <a:lnTo>
                    <a:pt x="1416754" y="1919136"/>
                  </a:lnTo>
                  <a:lnTo>
                    <a:pt x="1420607" y="1919815"/>
                  </a:lnTo>
                  <a:lnTo>
                    <a:pt x="1424234" y="1920948"/>
                  </a:lnTo>
                  <a:lnTo>
                    <a:pt x="1427860" y="1922081"/>
                  </a:lnTo>
                  <a:lnTo>
                    <a:pt x="1431260" y="1923666"/>
                  </a:lnTo>
                  <a:lnTo>
                    <a:pt x="1434433" y="1925479"/>
                  </a:lnTo>
                  <a:lnTo>
                    <a:pt x="1437606" y="1927291"/>
                  </a:lnTo>
                  <a:lnTo>
                    <a:pt x="1440779" y="1929330"/>
                  </a:lnTo>
                  <a:lnTo>
                    <a:pt x="1443499" y="1931822"/>
                  </a:lnTo>
                  <a:lnTo>
                    <a:pt x="1445993" y="1934314"/>
                  </a:lnTo>
                  <a:lnTo>
                    <a:pt x="1448259" y="1937259"/>
                  </a:lnTo>
                  <a:lnTo>
                    <a:pt x="1450526" y="1939977"/>
                  </a:lnTo>
                  <a:lnTo>
                    <a:pt x="1452339" y="1942922"/>
                  </a:lnTo>
                  <a:lnTo>
                    <a:pt x="1453925" y="1946320"/>
                  </a:lnTo>
                  <a:lnTo>
                    <a:pt x="1455285" y="1949718"/>
                  </a:lnTo>
                  <a:lnTo>
                    <a:pt x="1456192" y="1952890"/>
                  </a:lnTo>
                  <a:lnTo>
                    <a:pt x="1456872" y="1956514"/>
                  </a:lnTo>
                  <a:lnTo>
                    <a:pt x="1457325" y="1960139"/>
                  </a:lnTo>
                  <a:lnTo>
                    <a:pt x="1457325" y="1964216"/>
                  </a:lnTo>
                  <a:lnTo>
                    <a:pt x="1457099" y="1968068"/>
                  </a:lnTo>
                  <a:lnTo>
                    <a:pt x="1456192" y="1971919"/>
                  </a:lnTo>
                  <a:lnTo>
                    <a:pt x="1455285" y="1975996"/>
                  </a:lnTo>
                  <a:lnTo>
                    <a:pt x="1453925" y="1980074"/>
                  </a:lnTo>
                  <a:lnTo>
                    <a:pt x="1451886" y="1984378"/>
                  </a:lnTo>
                  <a:lnTo>
                    <a:pt x="1449846" y="1988682"/>
                  </a:lnTo>
                  <a:lnTo>
                    <a:pt x="1446899" y="1992986"/>
                  </a:lnTo>
                  <a:lnTo>
                    <a:pt x="1443953" y="1997291"/>
                  </a:lnTo>
                  <a:lnTo>
                    <a:pt x="1440326" y="2001595"/>
                  </a:lnTo>
                  <a:lnTo>
                    <a:pt x="1436246" y="2006126"/>
                  </a:lnTo>
                  <a:lnTo>
                    <a:pt x="1431713" y="2010430"/>
                  </a:lnTo>
                  <a:lnTo>
                    <a:pt x="1426500" y="2014960"/>
                  </a:lnTo>
                  <a:lnTo>
                    <a:pt x="1421061" y="2019265"/>
                  </a:lnTo>
                  <a:lnTo>
                    <a:pt x="1414941" y="2023795"/>
                  </a:lnTo>
                  <a:lnTo>
                    <a:pt x="1413354" y="2031951"/>
                  </a:lnTo>
                  <a:lnTo>
                    <a:pt x="1411088" y="2040106"/>
                  </a:lnTo>
                  <a:lnTo>
                    <a:pt x="1409048" y="2048035"/>
                  </a:lnTo>
                  <a:lnTo>
                    <a:pt x="1406781" y="2055737"/>
                  </a:lnTo>
                  <a:lnTo>
                    <a:pt x="1404288" y="2063666"/>
                  </a:lnTo>
                  <a:lnTo>
                    <a:pt x="1401342" y="2071368"/>
                  </a:lnTo>
                  <a:lnTo>
                    <a:pt x="1398395" y="2079070"/>
                  </a:lnTo>
                  <a:lnTo>
                    <a:pt x="1395222" y="2086546"/>
                  </a:lnTo>
                  <a:lnTo>
                    <a:pt x="1391822" y="2093795"/>
                  </a:lnTo>
                  <a:lnTo>
                    <a:pt x="1388196" y="2101044"/>
                  </a:lnTo>
                  <a:lnTo>
                    <a:pt x="1384343" y="2108067"/>
                  </a:lnTo>
                  <a:lnTo>
                    <a:pt x="1380036" y="2114863"/>
                  </a:lnTo>
                  <a:lnTo>
                    <a:pt x="1375730" y="2121659"/>
                  </a:lnTo>
                  <a:lnTo>
                    <a:pt x="1371197" y="2127775"/>
                  </a:lnTo>
                  <a:lnTo>
                    <a:pt x="1366664" y="2134118"/>
                  </a:lnTo>
                  <a:lnTo>
                    <a:pt x="1361677" y="2140008"/>
                  </a:lnTo>
                  <a:lnTo>
                    <a:pt x="1356691" y="2145672"/>
                  </a:lnTo>
                  <a:lnTo>
                    <a:pt x="1351704" y="2151109"/>
                  </a:lnTo>
                  <a:lnTo>
                    <a:pt x="1346265" y="2156319"/>
                  </a:lnTo>
                  <a:lnTo>
                    <a:pt x="1340825" y="2161303"/>
                  </a:lnTo>
                  <a:lnTo>
                    <a:pt x="1334932" y="2165834"/>
                  </a:lnTo>
                  <a:lnTo>
                    <a:pt x="1329039" y="2170138"/>
                  </a:lnTo>
                  <a:lnTo>
                    <a:pt x="1323146" y="2173989"/>
                  </a:lnTo>
                  <a:lnTo>
                    <a:pt x="1316800" y="2177613"/>
                  </a:lnTo>
                  <a:lnTo>
                    <a:pt x="1310453" y="2181011"/>
                  </a:lnTo>
                  <a:lnTo>
                    <a:pt x="1303880" y="2183730"/>
                  </a:lnTo>
                  <a:lnTo>
                    <a:pt x="1297534" y="2185995"/>
                  </a:lnTo>
                  <a:lnTo>
                    <a:pt x="1290508" y="2188261"/>
                  </a:lnTo>
                  <a:lnTo>
                    <a:pt x="1283708" y="2190073"/>
                  </a:lnTo>
                  <a:lnTo>
                    <a:pt x="1276455" y="2191206"/>
                  </a:lnTo>
                  <a:lnTo>
                    <a:pt x="1269429" y="2192112"/>
                  </a:lnTo>
                  <a:lnTo>
                    <a:pt x="1261949" y="2192338"/>
                  </a:lnTo>
                  <a:lnTo>
                    <a:pt x="1254696" y="2192112"/>
                  </a:lnTo>
                  <a:lnTo>
                    <a:pt x="1247444" y="2191206"/>
                  </a:lnTo>
                  <a:lnTo>
                    <a:pt x="1240417" y="2190073"/>
                  </a:lnTo>
                  <a:lnTo>
                    <a:pt x="1233391" y="2188261"/>
                  </a:lnTo>
                  <a:lnTo>
                    <a:pt x="1226818" y="2185995"/>
                  </a:lnTo>
                  <a:lnTo>
                    <a:pt x="1220245" y="2183730"/>
                  </a:lnTo>
                  <a:lnTo>
                    <a:pt x="1213445" y="2181011"/>
                  </a:lnTo>
                  <a:lnTo>
                    <a:pt x="1207326" y="2177613"/>
                  </a:lnTo>
                  <a:lnTo>
                    <a:pt x="1200979" y="2173989"/>
                  </a:lnTo>
                  <a:lnTo>
                    <a:pt x="1195086" y="2170138"/>
                  </a:lnTo>
                  <a:lnTo>
                    <a:pt x="1189193" y="2165834"/>
                  </a:lnTo>
                  <a:lnTo>
                    <a:pt x="1183527" y="2161303"/>
                  </a:lnTo>
                  <a:lnTo>
                    <a:pt x="1178087" y="2156319"/>
                  </a:lnTo>
                  <a:lnTo>
                    <a:pt x="1172648" y="2151109"/>
                  </a:lnTo>
                  <a:lnTo>
                    <a:pt x="1167435" y="2145672"/>
                  </a:lnTo>
                  <a:lnTo>
                    <a:pt x="1162222" y="2140008"/>
                  </a:lnTo>
                  <a:lnTo>
                    <a:pt x="1157462" y="2134118"/>
                  </a:lnTo>
                  <a:lnTo>
                    <a:pt x="1152929" y="2127775"/>
                  </a:lnTo>
                  <a:lnTo>
                    <a:pt x="1148169" y="2121659"/>
                  </a:lnTo>
                  <a:lnTo>
                    <a:pt x="1144089" y="2114863"/>
                  </a:lnTo>
                  <a:lnTo>
                    <a:pt x="1140010" y="2108067"/>
                  </a:lnTo>
                  <a:lnTo>
                    <a:pt x="1135930" y="2101044"/>
                  </a:lnTo>
                  <a:lnTo>
                    <a:pt x="1132303" y="2093795"/>
                  </a:lnTo>
                  <a:lnTo>
                    <a:pt x="1129130" y="2086546"/>
                  </a:lnTo>
                  <a:lnTo>
                    <a:pt x="1125730" y="2079070"/>
                  </a:lnTo>
                  <a:lnTo>
                    <a:pt x="1122784" y="2071368"/>
                  </a:lnTo>
                  <a:lnTo>
                    <a:pt x="1120064" y="2063666"/>
                  </a:lnTo>
                  <a:lnTo>
                    <a:pt x="1117344" y="2055737"/>
                  </a:lnTo>
                  <a:lnTo>
                    <a:pt x="1115078" y="2048035"/>
                  </a:lnTo>
                  <a:lnTo>
                    <a:pt x="1112584" y="2040106"/>
                  </a:lnTo>
                  <a:lnTo>
                    <a:pt x="1110771" y="2031951"/>
                  </a:lnTo>
                  <a:lnTo>
                    <a:pt x="1109411" y="2023795"/>
                  </a:lnTo>
                  <a:lnTo>
                    <a:pt x="1103065" y="2019265"/>
                  </a:lnTo>
                  <a:lnTo>
                    <a:pt x="1097399" y="2014960"/>
                  </a:lnTo>
                  <a:lnTo>
                    <a:pt x="1092412" y="2010430"/>
                  </a:lnTo>
                  <a:lnTo>
                    <a:pt x="1087879" y="2006126"/>
                  </a:lnTo>
                  <a:lnTo>
                    <a:pt x="1084026" y="2001595"/>
                  </a:lnTo>
                  <a:lnTo>
                    <a:pt x="1080399" y="1997291"/>
                  </a:lnTo>
                  <a:lnTo>
                    <a:pt x="1077226" y="1992986"/>
                  </a:lnTo>
                  <a:lnTo>
                    <a:pt x="1074280" y="1988682"/>
                  </a:lnTo>
                  <a:lnTo>
                    <a:pt x="1072013" y="1984378"/>
                  </a:lnTo>
                  <a:lnTo>
                    <a:pt x="1070200" y="1980074"/>
                  </a:lnTo>
                  <a:lnTo>
                    <a:pt x="1068840" y="1975996"/>
                  </a:lnTo>
                  <a:lnTo>
                    <a:pt x="1067934" y="1971919"/>
                  </a:lnTo>
                  <a:lnTo>
                    <a:pt x="1067027" y="1968068"/>
                  </a:lnTo>
                  <a:lnTo>
                    <a:pt x="1066800" y="1964216"/>
                  </a:lnTo>
                  <a:lnTo>
                    <a:pt x="1066800" y="1960139"/>
                  </a:lnTo>
                  <a:lnTo>
                    <a:pt x="1067254" y="1956514"/>
                  </a:lnTo>
                  <a:lnTo>
                    <a:pt x="1067934" y="1952890"/>
                  </a:lnTo>
                  <a:lnTo>
                    <a:pt x="1068840" y="1949718"/>
                  </a:lnTo>
                  <a:lnTo>
                    <a:pt x="1070200" y="1946320"/>
                  </a:lnTo>
                  <a:lnTo>
                    <a:pt x="1071787" y="1942922"/>
                  </a:lnTo>
                  <a:lnTo>
                    <a:pt x="1073600" y="1939977"/>
                  </a:lnTo>
                  <a:lnTo>
                    <a:pt x="1075640" y="1937259"/>
                  </a:lnTo>
                  <a:lnTo>
                    <a:pt x="1077906" y="1934314"/>
                  </a:lnTo>
                  <a:lnTo>
                    <a:pt x="1080626" y="1931822"/>
                  </a:lnTo>
                  <a:lnTo>
                    <a:pt x="1083346" y="1929330"/>
                  </a:lnTo>
                  <a:lnTo>
                    <a:pt x="1086293" y="1927291"/>
                  </a:lnTo>
                  <a:lnTo>
                    <a:pt x="1089692" y="1925479"/>
                  </a:lnTo>
                  <a:lnTo>
                    <a:pt x="1092639" y="1923666"/>
                  </a:lnTo>
                  <a:lnTo>
                    <a:pt x="1096265" y="1922081"/>
                  </a:lnTo>
                  <a:lnTo>
                    <a:pt x="1099892" y="1920948"/>
                  </a:lnTo>
                  <a:lnTo>
                    <a:pt x="1103518" y="1919815"/>
                  </a:lnTo>
                  <a:lnTo>
                    <a:pt x="1107598" y="1919136"/>
                  </a:lnTo>
                  <a:lnTo>
                    <a:pt x="1110544" y="1903505"/>
                  </a:lnTo>
                  <a:lnTo>
                    <a:pt x="1113264" y="1888553"/>
                  </a:lnTo>
                  <a:lnTo>
                    <a:pt x="1115758" y="1874055"/>
                  </a:lnTo>
                  <a:lnTo>
                    <a:pt x="1118251" y="1860463"/>
                  </a:lnTo>
                  <a:lnTo>
                    <a:pt x="1120971" y="1847550"/>
                  </a:lnTo>
                  <a:lnTo>
                    <a:pt x="1122331" y="1841660"/>
                  </a:lnTo>
                  <a:lnTo>
                    <a:pt x="1124144" y="1835770"/>
                  </a:lnTo>
                  <a:lnTo>
                    <a:pt x="1125957" y="1829881"/>
                  </a:lnTo>
                  <a:lnTo>
                    <a:pt x="1127997" y="1824444"/>
                  </a:lnTo>
                  <a:lnTo>
                    <a:pt x="1130037" y="1819007"/>
                  </a:lnTo>
                  <a:lnTo>
                    <a:pt x="1132757" y="1814250"/>
                  </a:lnTo>
                  <a:lnTo>
                    <a:pt x="1137516" y="1815609"/>
                  </a:lnTo>
                  <a:lnTo>
                    <a:pt x="1144316" y="1818101"/>
                  </a:lnTo>
                  <a:lnTo>
                    <a:pt x="1152929" y="1820139"/>
                  </a:lnTo>
                  <a:lnTo>
                    <a:pt x="1162675" y="1822405"/>
                  </a:lnTo>
                  <a:lnTo>
                    <a:pt x="1174008" y="1824444"/>
                  </a:lnTo>
                  <a:lnTo>
                    <a:pt x="1180354" y="1825576"/>
                  </a:lnTo>
                  <a:lnTo>
                    <a:pt x="1186700" y="1826256"/>
                  </a:lnTo>
                  <a:lnTo>
                    <a:pt x="1193500" y="1826936"/>
                  </a:lnTo>
                  <a:lnTo>
                    <a:pt x="1200526" y="1827389"/>
                  </a:lnTo>
                  <a:lnTo>
                    <a:pt x="1208006" y="1827842"/>
                  </a:lnTo>
                  <a:lnTo>
                    <a:pt x="1215485" y="1827842"/>
                  </a:lnTo>
                  <a:lnTo>
                    <a:pt x="1223418" y="1827615"/>
                  </a:lnTo>
                  <a:lnTo>
                    <a:pt x="1231351" y="1827389"/>
                  </a:lnTo>
                  <a:lnTo>
                    <a:pt x="1239737" y="1826482"/>
                  </a:lnTo>
                  <a:lnTo>
                    <a:pt x="1247897" y="1825576"/>
                  </a:lnTo>
                  <a:lnTo>
                    <a:pt x="1256510" y="1824217"/>
                  </a:lnTo>
                  <a:lnTo>
                    <a:pt x="1265349" y="1822631"/>
                  </a:lnTo>
                  <a:lnTo>
                    <a:pt x="1274189" y="1820593"/>
                  </a:lnTo>
                  <a:lnTo>
                    <a:pt x="1283255" y="1818101"/>
                  </a:lnTo>
                  <a:lnTo>
                    <a:pt x="1292321" y="1815156"/>
                  </a:lnTo>
                  <a:lnTo>
                    <a:pt x="1301614" y="1811984"/>
                  </a:lnTo>
                  <a:lnTo>
                    <a:pt x="1310907" y="1808133"/>
                  </a:lnTo>
                  <a:lnTo>
                    <a:pt x="1320200" y="1803829"/>
                  </a:lnTo>
                  <a:lnTo>
                    <a:pt x="1329492" y="1799072"/>
                  </a:lnTo>
                  <a:lnTo>
                    <a:pt x="1339012" y="1793635"/>
                  </a:lnTo>
                  <a:lnTo>
                    <a:pt x="1348531" y="1787745"/>
                  </a:lnTo>
                  <a:lnTo>
                    <a:pt x="1357824" y="1781175"/>
                  </a:lnTo>
                  <a:close/>
                  <a:moveTo>
                    <a:pt x="483111" y="1781175"/>
                  </a:moveTo>
                  <a:lnTo>
                    <a:pt x="487418" y="1783667"/>
                  </a:lnTo>
                  <a:lnTo>
                    <a:pt x="491271" y="1786159"/>
                  </a:lnTo>
                  <a:lnTo>
                    <a:pt x="495350" y="1788877"/>
                  </a:lnTo>
                  <a:lnTo>
                    <a:pt x="498524" y="1791596"/>
                  </a:lnTo>
                  <a:lnTo>
                    <a:pt x="501923" y="1794541"/>
                  </a:lnTo>
                  <a:lnTo>
                    <a:pt x="504870" y="1797486"/>
                  </a:lnTo>
                  <a:lnTo>
                    <a:pt x="507590" y="1800657"/>
                  </a:lnTo>
                  <a:lnTo>
                    <a:pt x="510310" y="1804055"/>
                  </a:lnTo>
                  <a:lnTo>
                    <a:pt x="512576" y="1807453"/>
                  </a:lnTo>
                  <a:lnTo>
                    <a:pt x="515069" y="1811078"/>
                  </a:lnTo>
                  <a:lnTo>
                    <a:pt x="517109" y="1814703"/>
                  </a:lnTo>
                  <a:lnTo>
                    <a:pt x="518922" y="1818554"/>
                  </a:lnTo>
                  <a:lnTo>
                    <a:pt x="520736" y="1822405"/>
                  </a:lnTo>
                  <a:lnTo>
                    <a:pt x="522322" y="1826482"/>
                  </a:lnTo>
                  <a:lnTo>
                    <a:pt x="525042" y="1834864"/>
                  </a:lnTo>
                  <a:lnTo>
                    <a:pt x="527762" y="1843926"/>
                  </a:lnTo>
                  <a:lnTo>
                    <a:pt x="529802" y="1853440"/>
                  </a:lnTo>
                  <a:lnTo>
                    <a:pt x="531842" y="1863408"/>
                  </a:lnTo>
                  <a:lnTo>
                    <a:pt x="533655" y="1873829"/>
                  </a:lnTo>
                  <a:lnTo>
                    <a:pt x="537508" y="1895576"/>
                  </a:lnTo>
                  <a:lnTo>
                    <a:pt x="539548" y="1907129"/>
                  </a:lnTo>
                  <a:lnTo>
                    <a:pt x="541814" y="1919136"/>
                  </a:lnTo>
                  <a:lnTo>
                    <a:pt x="545894" y="1919815"/>
                  </a:lnTo>
                  <a:lnTo>
                    <a:pt x="549521" y="1920948"/>
                  </a:lnTo>
                  <a:lnTo>
                    <a:pt x="553147" y="1922081"/>
                  </a:lnTo>
                  <a:lnTo>
                    <a:pt x="556774" y="1923666"/>
                  </a:lnTo>
                  <a:lnTo>
                    <a:pt x="559720" y="1925479"/>
                  </a:lnTo>
                  <a:lnTo>
                    <a:pt x="563120" y="1927291"/>
                  </a:lnTo>
                  <a:lnTo>
                    <a:pt x="566066" y="1929330"/>
                  </a:lnTo>
                  <a:lnTo>
                    <a:pt x="568786" y="1931822"/>
                  </a:lnTo>
                  <a:lnTo>
                    <a:pt x="571506" y="1934314"/>
                  </a:lnTo>
                  <a:lnTo>
                    <a:pt x="573773" y="1937259"/>
                  </a:lnTo>
                  <a:lnTo>
                    <a:pt x="575813" y="1939977"/>
                  </a:lnTo>
                  <a:lnTo>
                    <a:pt x="577626" y="1942922"/>
                  </a:lnTo>
                  <a:lnTo>
                    <a:pt x="579212" y="1946320"/>
                  </a:lnTo>
                  <a:lnTo>
                    <a:pt x="580572" y="1949718"/>
                  </a:lnTo>
                  <a:lnTo>
                    <a:pt x="581479" y="1952890"/>
                  </a:lnTo>
                  <a:lnTo>
                    <a:pt x="582386" y="1956514"/>
                  </a:lnTo>
                  <a:lnTo>
                    <a:pt x="582612" y="1960139"/>
                  </a:lnTo>
                  <a:lnTo>
                    <a:pt x="582612" y="1964216"/>
                  </a:lnTo>
                  <a:lnTo>
                    <a:pt x="582386" y="1968068"/>
                  </a:lnTo>
                  <a:lnTo>
                    <a:pt x="581479" y="1971919"/>
                  </a:lnTo>
                  <a:lnTo>
                    <a:pt x="580572" y="1975996"/>
                  </a:lnTo>
                  <a:lnTo>
                    <a:pt x="579212" y="1980074"/>
                  </a:lnTo>
                  <a:lnTo>
                    <a:pt x="577399" y="1984378"/>
                  </a:lnTo>
                  <a:lnTo>
                    <a:pt x="575133" y="1988682"/>
                  </a:lnTo>
                  <a:lnTo>
                    <a:pt x="572186" y="1992986"/>
                  </a:lnTo>
                  <a:lnTo>
                    <a:pt x="569013" y="1997291"/>
                  </a:lnTo>
                  <a:lnTo>
                    <a:pt x="565387" y="2001595"/>
                  </a:lnTo>
                  <a:lnTo>
                    <a:pt x="561533" y="2006126"/>
                  </a:lnTo>
                  <a:lnTo>
                    <a:pt x="557000" y="2010430"/>
                  </a:lnTo>
                  <a:lnTo>
                    <a:pt x="551787" y="2014960"/>
                  </a:lnTo>
                  <a:lnTo>
                    <a:pt x="546348" y="2019265"/>
                  </a:lnTo>
                  <a:lnTo>
                    <a:pt x="540001" y="2023795"/>
                  </a:lnTo>
                  <a:lnTo>
                    <a:pt x="538641" y="2031951"/>
                  </a:lnTo>
                  <a:lnTo>
                    <a:pt x="536375" y="2040106"/>
                  </a:lnTo>
                  <a:lnTo>
                    <a:pt x="534335" y="2048035"/>
                  </a:lnTo>
                  <a:lnTo>
                    <a:pt x="532068" y="2055737"/>
                  </a:lnTo>
                  <a:lnTo>
                    <a:pt x="529575" y="2063666"/>
                  </a:lnTo>
                  <a:lnTo>
                    <a:pt x="526629" y="2071368"/>
                  </a:lnTo>
                  <a:lnTo>
                    <a:pt x="523682" y="2079070"/>
                  </a:lnTo>
                  <a:lnTo>
                    <a:pt x="520509" y="2086546"/>
                  </a:lnTo>
                  <a:lnTo>
                    <a:pt x="517109" y="2093795"/>
                  </a:lnTo>
                  <a:lnTo>
                    <a:pt x="513483" y="2101044"/>
                  </a:lnTo>
                  <a:lnTo>
                    <a:pt x="509403" y="2108067"/>
                  </a:lnTo>
                  <a:lnTo>
                    <a:pt x="505323" y="2114863"/>
                  </a:lnTo>
                  <a:lnTo>
                    <a:pt x="501017" y="2121659"/>
                  </a:lnTo>
                  <a:lnTo>
                    <a:pt x="496484" y="2127775"/>
                  </a:lnTo>
                  <a:lnTo>
                    <a:pt x="491951" y="2134118"/>
                  </a:lnTo>
                  <a:lnTo>
                    <a:pt x="486964" y="2140008"/>
                  </a:lnTo>
                  <a:lnTo>
                    <a:pt x="481978" y="2145672"/>
                  </a:lnTo>
                  <a:lnTo>
                    <a:pt x="476765" y="2151109"/>
                  </a:lnTo>
                  <a:lnTo>
                    <a:pt x="471325" y="2156319"/>
                  </a:lnTo>
                  <a:lnTo>
                    <a:pt x="465885" y="2161303"/>
                  </a:lnTo>
                  <a:lnTo>
                    <a:pt x="460219" y="2165834"/>
                  </a:lnTo>
                  <a:lnTo>
                    <a:pt x="454326" y="2170138"/>
                  </a:lnTo>
                  <a:lnTo>
                    <a:pt x="448433" y="2173989"/>
                  </a:lnTo>
                  <a:lnTo>
                    <a:pt x="442087" y="2177613"/>
                  </a:lnTo>
                  <a:lnTo>
                    <a:pt x="435740" y="2181011"/>
                  </a:lnTo>
                  <a:lnTo>
                    <a:pt x="429167" y="2183730"/>
                  </a:lnTo>
                  <a:lnTo>
                    <a:pt x="422821" y="2185995"/>
                  </a:lnTo>
                  <a:lnTo>
                    <a:pt x="415795" y="2188261"/>
                  </a:lnTo>
                  <a:lnTo>
                    <a:pt x="408995" y="2190073"/>
                  </a:lnTo>
                  <a:lnTo>
                    <a:pt x="401742" y="2191206"/>
                  </a:lnTo>
                  <a:lnTo>
                    <a:pt x="394716" y="2192112"/>
                  </a:lnTo>
                  <a:lnTo>
                    <a:pt x="387463" y="2192338"/>
                  </a:lnTo>
                  <a:lnTo>
                    <a:pt x="379983" y="2192112"/>
                  </a:lnTo>
                  <a:lnTo>
                    <a:pt x="372957" y="2191206"/>
                  </a:lnTo>
                  <a:lnTo>
                    <a:pt x="365704" y="2190073"/>
                  </a:lnTo>
                  <a:lnTo>
                    <a:pt x="358904" y="2188261"/>
                  </a:lnTo>
                  <a:lnTo>
                    <a:pt x="351878" y="2185995"/>
                  </a:lnTo>
                  <a:lnTo>
                    <a:pt x="345532" y="2183730"/>
                  </a:lnTo>
                  <a:lnTo>
                    <a:pt x="338959" y="2181011"/>
                  </a:lnTo>
                  <a:lnTo>
                    <a:pt x="332612" y="2177613"/>
                  </a:lnTo>
                  <a:lnTo>
                    <a:pt x="326266" y="2173989"/>
                  </a:lnTo>
                  <a:lnTo>
                    <a:pt x="320373" y="2170138"/>
                  </a:lnTo>
                  <a:lnTo>
                    <a:pt x="314480" y="2165834"/>
                  </a:lnTo>
                  <a:lnTo>
                    <a:pt x="308587" y="2161303"/>
                  </a:lnTo>
                  <a:lnTo>
                    <a:pt x="303147" y="2156319"/>
                  </a:lnTo>
                  <a:lnTo>
                    <a:pt x="297708" y="2151109"/>
                  </a:lnTo>
                  <a:lnTo>
                    <a:pt x="292721" y="2145672"/>
                  </a:lnTo>
                  <a:lnTo>
                    <a:pt x="287508" y="2140008"/>
                  </a:lnTo>
                  <a:lnTo>
                    <a:pt x="282748" y="2134118"/>
                  </a:lnTo>
                  <a:lnTo>
                    <a:pt x="278215" y="2127775"/>
                  </a:lnTo>
                  <a:lnTo>
                    <a:pt x="273456" y="2121659"/>
                  </a:lnTo>
                  <a:lnTo>
                    <a:pt x="269376" y="2114863"/>
                  </a:lnTo>
                  <a:lnTo>
                    <a:pt x="265069" y="2108067"/>
                  </a:lnTo>
                  <a:lnTo>
                    <a:pt x="261216" y="2101044"/>
                  </a:lnTo>
                  <a:lnTo>
                    <a:pt x="257590" y="2093795"/>
                  </a:lnTo>
                  <a:lnTo>
                    <a:pt x="254190" y="2086546"/>
                  </a:lnTo>
                  <a:lnTo>
                    <a:pt x="251017" y="2079070"/>
                  </a:lnTo>
                  <a:lnTo>
                    <a:pt x="247844" y="2071368"/>
                  </a:lnTo>
                  <a:lnTo>
                    <a:pt x="245124" y="2063666"/>
                  </a:lnTo>
                  <a:lnTo>
                    <a:pt x="242631" y="2055737"/>
                  </a:lnTo>
                  <a:lnTo>
                    <a:pt x="240364" y="2048035"/>
                  </a:lnTo>
                  <a:lnTo>
                    <a:pt x="237871" y="2040106"/>
                  </a:lnTo>
                  <a:lnTo>
                    <a:pt x="236058" y="2031951"/>
                  </a:lnTo>
                  <a:lnTo>
                    <a:pt x="234698" y="2023795"/>
                  </a:lnTo>
                  <a:lnTo>
                    <a:pt x="228351" y="2019265"/>
                  </a:lnTo>
                  <a:lnTo>
                    <a:pt x="222685" y="2014960"/>
                  </a:lnTo>
                  <a:lnTo>
                    <a:pt x="217699" y="2010430"/>
                  </a:lnTo>
                  <a:lnTo>
                    <a:pt x="213166" y="2006126"/>
                  </a:lnTo>
                  <a:lnTo>
                    <a:pt x="209086" y="2001595"/>
                  </a:lnTo>
                  <a:lnTo>
                    <a:pt x="205459" y="1997291"/>
                  </a:lnTo>
                  <a:lnTo>
                    <a:pt x="202513" y="1992986"/>
                  </a:lnTo>
                  <a:lnTo>
                    <a:pt x="199566" y="1988682"/>
                  </a:lnTo>
                  <a:lnTo>
                    <a:pt x="197300" y="1984378"/>
                  </a:lnTo>
                  <a:lnTo>
                    <a:pt x="195487" y="1980074"/>
                  </a:lnTo>
                  <a:lnTo>
                    <a:pt x="194127" y="1975996"/>
                  </a:lnTo>
                  <a:lnTo>
                    <a:pt x="193220" y="1971919"/>
                  </a:lnTo>
                  <a:lnTo>
                    <a:pt x="192313" y="1968068"/>
                  </a:lnTo>
                  <a:lnTo>
                    <a:pt x="192087" y="1964216"/>
                  </a:lnTo>
                  <a:lnTo>
                    <a:pt x="192087" y="1960139"/>
                  </a:lnTo>
                  <a:lnTo>
                    <a:pt x="192313" y="1956514"/>
                  </a:lnTo>
                  <a:lnTo>
                    <a:pt x="193220" y="1952890"/>
                  </a:lnTo>
                  <a:lnTo>
                    <a:pt x="194127" y="1949718"/>
                  </a:lnTo>
                  <a:lnTo>
                    <a:pt x="195487" y="1946320"/>
                  </a:lnTo>
                  <a:lnTo>
                    <a:pt x="197073" y="1942922"/>
                  </a:lnTo>
                  <a:lnTo>
                    <a:pt x="198886" y="1939977"/>
                  </a:lnTo>
                  <a:lnTo>
                    <a:pt x="200926" y="1937259"/>
                  </a:lnTo>
                  <a:lnTo>
                    <a:pt x="203193" y="1934314"/>
                  </a:lnTo>
                  <a:lnTo>
                    <a:pt x="205913" y="1931822"/>
                  </a:lnTo>
                  <a:lnTo>
                    <a:pt x="208632" y="1929330"/>
                  </a:lnTo>
                  <a:lnTo>
                    <a:pt x="211579" y="1927291"/>
                  </a:lnTo>
                  <a:lnTo>
                    <a:pt x="214979" y="1925479"/>
                  </a:lnTo>
                  <a:lnTo>
                    <a:pt x="217925" y="1923666"/>
                  </a:lnTo>
                  <a:lnTo>
                    <a:pt x="221552" y="1922081"/>
                  </a:lnTo>
                  <a:lnTo>
                    <a:pt x="225178" y="1920948"/>
                  </a:lnTo>
                  <a:lnTo>
                    <a:pt x="228805" y="1919815"/>
                  </a:lnTo>
                  <a:lnTo>
                    <a:pt x="232884" y="1919136"/>
                  </a:lnTo>
                  <a:lnTo>
                    <a:pt x="235831" y="1903505"/>
                  </a:lnTo>
                  <a:lnTo>
                    <a:pt x="238551" y="1888553"/>
                  </a:lnTo>
                  <a:lnTo>
                    <a:pt x="241044" y="1874055"/>
                  </a:lnTo>
                  <a:lnTo>
                    <a:pt x="243311" y="1860463"/>
                  </a:lnTo>
                  <a:lnTo>
                    <a:pt x="246257" y="1847550"/>
                  </a:lnTo>
                  <a:lnTo>
                    <a:pt x="247844" y="1841660"/>
                  </a:lnTo>
                  <a:lnTo>
                    <a:pt x="249430" y="1835770"/>
                  </a:lnTo>
                  <a:lnTo>
                    <a:pt x="251243" y="1829881"/>
                  </a:lnTo>
                  <a:lnTo>
                    <a:pt x="253283" y="1824444"/>
                  </a:lnTo>
                  <a:lnTo>
                    <a:pt x="255323" y="1819007"/>
                  </a:lnTo>
                  <a:lnTo>
                    <a:pt x="257816" y="1814250"/>
                  </a:lnTo>
                  <a:lnTo>
                    <a:pt x="262803" y="1815609"/>
                  </a:lnTo>
                  <a:lnTo>
                    <a:pt x="269602" y="1818101"/>
                  </a:lnTo>
                  <a:lnTo>
                    <a:pt x="278215" y="1820139"/>
                  </a:lnTo>
                  <a:lnTo>
                    <a:pt x="287961" y="1822405"/>
                  </a:lnTo>
                  <a:lnTo>
                    <a:pt x="299294" y="1824444"/>
                  </a:lnTo>
                  <a:lnTo>
                    <a:pt x="305640" y="1825576"/>
                  </a:lnTo>
                  <a:lnTo>
                    <a:pt x="311987" y="1826256"/>
                  </a:lnTo>
                  <a:lnTo>
                    <a:pt x="318786" y="1826936"/>
                  </a:lnTo>
                  <a:lnTo>
                    <a:pt x="325813" y="1827389"/>
                  </a:lnTo>
                  <a:lnTo>
                    <a:pt x="333292" y="1827842"/>
                  </a:lnTo>
                  <a:lnTo>
                    <a:pt x="340772" y="1827842"/>
                  </a:lnTo>
                  <a:lnTo>
                    <a:pt x="348705" y="1827615"/>
                  </a:lnTo>
                  <a:lnTo>
                    <a:pt x="356638" y="1827389"/>
                  </a:lnTo>
                  <a:lnTo>
                    <a:pt x="365024" y="1826482"/>
                  </a:lnTo>
                  <a:lnTo>
                    <a:pt x="373183" y="1825576"/>
                  </a:lnTo>
                  <a:lnTo>
                    <a:pt x="381796" y="1824217"/>
                  </a:lnTo>
                  <a:lnTo>
                    <a:pt x="390636" y="1822631"/>
                  </a:lnTo>
                  <a:lnTo>
                    <a:pt x="399476" y="1820593"/>
                  </a:lnTo>
                  <a:lnTo>
                    <a:pt x="408542" y="1818101"/>
                  </a:lnTo>
                  <a:lnTo>
                    <a:pt x="417608" y="1815156"/>
                  </a:lnTo>
                  <a:lnTo>
                    <a:pt x="426901" y="1811984"/>
                  </a:lnTo>
                  <a:lnTo>
                    <a:pt x="436194" y="1808133"/>
                  </a:lnTo>
                  <a:lnTo>
                    <a:pt x="445487" y="1803829"/>
                  </a:lnTo>
                  <a:lnTo>
                    <a:pt x="454779" y="1799072"/>
                  </a:lnTo>
                  <a:lnTo>
                    <a:pt x="464072" y="1793635"/>
                  </a:lnTo>
                  <a:lnTo>
                    <a:pt x="473818" y="1787745"/>
                  </a:lnTo>
                  <a:lnTo>
                    <a:pt x="483111" y="1781175"/>
                  </a:lnTo>
                  <a:close/>
                  <a:moveTo>
                    <a:pt x="2126138" y="1677988"/>
                  </a:moveTo>
                  <a:lnTo>
                    <a:pt x="2135640" y="1677988"/>
                  </a:lnTo>
                  <a:lnTo>
                    <a:pt x="2145594" y="1677988"/>
                  </a:lnTo>
                  <a:lnTo>
                    <a:pt x="2155095" y="1678442"/>
                  </a:lnTo>
                  <a:lnTo>
                    <a:pt x="2164370" y="1679577"/>
                  </a:lnTo>
                  <a:lnTo>
                    <a:pt x="2173420" y="1680939"/>
                  </a:lnTo>
                  <a:lnTo>
                    <a:pt x="2182243" y="1682301"/>
                  </a:lnTo>
                  <a:lnTo>
                    <a:pt x="2190387" y="1684571"/>
                  </a:lnTo>
                  <a:lnTo>
                    <a:pt x="2198757" y="1686614"/>
                  </a:lnTo>
                  <a:lnTo>
                    <a:pt x="2206449" y="1689111"/>
                  </a:lnTo>
                  <a:lnTo>
                    <a:pt x="2213688" y="1692062"/>
                  </a:lnTo>
                  <a:lnTo>
                    <a:pt x="2220701" y="1694786"/>
                  </a:lnTo>
                  <a:lnTo>
                    <a:pt x="2227262" y="1698191"/>
                  </a:lnTo>
                  <a:lnTo>
                    <a:pt x="2233144" y="1701823"/>
                  </a:lnTo>
                  <a:lnTo>
                    <a:pt x="2238573" y="1705455"/>
                  </a:lnTo>
                  <a:lnTo>
                    <a:pt x="2243550" y="1709541"/>
                  </a:lnTo>
                  <a:lnTo>
                    <a:pt x="2247623" y="1713854"/>
                  </a:lnTo>
                  <a:lnTo>
                    <a:pt x="2251468" y="1717939"/>
                  </a:lnTo>
                  <a:lnTo>
                    <a:pt x="2255088" y="1718166"/>
                  </a:lnTo>
                  <a:lnTo>
                    <a:pt x="2258934" y="1718620"/>
                  </a:lnTo>
                  <a:lnTo>
                    <a:pt x="2262327" y="1719301"/>
                  </a:lnTo>
                  <a:lnTo>
                    <a:pt x="2265721" y="1720209"/>
                  </a:lnTo>
                  <a:lnTo>
                    <a:pt x="2269114" y="1721344"/>
                  </a:lnTo>
                  <a:lnTo>
                    <a:pt x="2272281" y="1722706"/>
                  </a:lnTo>
                  <a:lnTo>
                    <a:pt x="2275222" y="1724068"/>
                  </a:lnTo>
                  <a:lnTo>
                    <a:pt x="2278163" y="1725657"/>
                  </a:lnTo>
                  <a:lnTo>
                    <a:pt x="2281104" y="1727700"/>
                  </a:lnTo>
                  <a:lnTo>
                    <a:pt x="2283593" y="1729970"/>
                  </a:lnTo>
                  <a:lnTo>
                    <a:pt x="2286081" y="1732013"/>
                  </a:lnTo>
                  <a:lnTo>
                    <a:pt x="2288570" y="1734510"/>
                  </a:lnTo>
                  <a:lnTo>
                    <a:pt x="2290832" y="1737234"/>
                  </a:lnTo>
                  <a:lnTo>
                    <a:pt x="2292868" y="1739731"/>
                  </a:lnTo>
                  <a:lnTo>
                    <a:pt x="2294904" y="1742682"/>
                  </a:lnTo>
                  <a:lnTo>
                    <a:pt x="2296940" y="1745633"/>
                  </a:lnTo>
                  <a:lnTo>
                    <a:pt x="2300560" y="1752216"/>
                  </a:lnTo>
                  <a:lnTo>
                    <a:pt x="2303953" y="1759026"/>
                  </a:lnTo>
                  <a:lnTo>
                    <a:pt x="2306894" y="1766516"/>
                  </a:lnTo>
                  <a:lnTo>
                    <a:pt x="2309157" y="1774007"/>
                  </a:lnTo>
                  <a:lnTo>
                    <a:pt x="2311645" y="1781952"/>
                  </a:lnTo>
                  <a:lnTo>
                    <a:pt x="2313455" y="1790351"/>
                  </a:lnTo>
                  <a:lnTo>
                    <a:pt x="2314812" y="1798977"/>
                  </a:lnTo>
                  <a:lnTo>
                    <a:pt x="2316170" y="1807376"/>
                  </a:lnTo>
                  <a:lnTo>
                    <a:pt x="2317301" y="1816228"/>
                  </a:lnTo>
                  <a:lnTo>
                    <a:pt x="2317980" y="1825081"/>
                  </a:lnTo>
                  <a:lnTo>
                    <a:pt x="2318885" y="1833934"/>
                  </a:lnTo>
                  <a:lnTo>
                    <a:pt x="2319111" y="1842787"/>
                  </a:lnTo>
                  <a:lnTo>
                    <a:pt x="2319337" y="1851413"/>
                  </a:lnTo>
                  <a:lnTo>
                    <a:pt x="2319337" y="1859812"/>
                  </a:lnTo>
                  <a:lnTo>
                    <a:pt x="2319111" y="1876155"/>
                  </a:lnTo>
                  <a:lnTo>
                    <a:pt x="2318432" y="1891137"/>
                  </a:lnTo>
                  <a:lnTo>
                    <a:pt x="2317527" y="1904303"/>
                  </a:lnTo>
                  <a:lnTo>
                    <a:pt x="2316396" y="1915425"/>
                  </a:lnTo>
                  <a:lnTo>
                    <a:pt x="2315717" y="1923824"/>
                  </a:lnTo>
                  <a:lnTo>
                    <a:pt x="2311193" y="1921781"/>
                  </a:lnTo>
                  <a:lnTo>
                    <a:pt x="2306668" y="1919511"/>
                  </a:lnTo>
                  <a:lnTo>
                    <a:pt x="2301691" y="1918149"/>
                  </a:lnTo>
                  <a:lnTo>
                    <a:pt x="2296714" y="1917014"/>
                  </a:lnTo>
                  <a:lnTo>
                    <a:pt x="2293094" y="1892272"/>
                  </a:lnTo>
                  <a:lnTo>
                    <a:pt x="2291285" y="1880695"/>
                  </a:lnTo>
                  <a:lnTo>
                    <a:pt x="2289475" y="1869345"/>
                  </a:lnTo>
                  <a:lnTo>
                    <a:pt x="2287439" y="1858677"/>
                  </a:lnTo>
                  <a:lnTo>
                    <a:pt x="2285176" y="1848235"/>
                  </a:lnTo>
                  <a:lnTo>
                    <a:pt x="2282462" y="1838474"/>
                  </a:lnTo>
                  <a:lnTo>
                    <a:pt x="2279521" y="1828940"/>
                  </a:lnTo>
                  <a:lnTo>
                    <a:pt x="2277937" y="1824400"/>
                  </a:lnTo>
                  <a:lnTo>
                    <a:pt x="2276127" y="1819860"/>
                  </a:lnTo>
                  <a:lnTo>
                    <a:pt x="2274091" y="1815774"/>
                  </a:lnTo>
                  <a:lnTo>
                    <a:pt x="2272055" y="1811689"/>
                  </a:lnTo>
                  <a:lnTo>
                    <a:pt x="2269793" y="1807830"/>
                  </a:lnTo>
                  <a:lnTo>
                    <a:pt x="2267531" y="1803744"/>
                  </a:lnTo>
                  <a:lnTo>
                    <a:pt x="2265042" y="1800112"/>
                  </a:lnTo>
                  <a:lnTo>
                    <a:pt x="2262101" y="1796480"/>
                  </a:lnTo>
                  <a:lnTo>
                    <a:pt x="2259386" y="1792848"/>
                  </a:lnTo>
                  <a:lnTo>
                    <a:pt x="2256219" y="1789897"/>
                  </a:lnTo>
                  <a:lnTo>
                    <a:pt x="2252826" y="1786492"/>
                  </a:lnTo>
                  <a:lnTo>
                    <a:pt x="2249432" y="1783541"/>
                  </a:lnTo>
                  <a:lnTo>
                    <a:pt x="2245586" y="1780817"/>
                  </a:lnTo>
                  <a:lnTo>
                    <a:pt x="2241741" y="1777866"/>
                  </a:lnTo>
                  <a:lnTo>
                    <a:pt x="2237216" y="1775369"/>
                  </a:lnTo>
                  <a:lnTo>
                    <a:pt x="2232918" y="1772872"/>
                  </a:lnTo>
                  <a:lnTo>
                    <a:pt x="2223190" y="1779682"/>
                  </a:lnTo>
                  <a:lnTo>
                    <a:pt x="2213236" y="1786038"/>
                  </a:lnTo>
                  <a:lnTo>
                    <a:pt x="2203508" y="1791486"/>
                  </a:lnTo>
                  <a:lnTo>
                    <a:pt x="2193780" y="1796480"/>
                  </a:lnTo>
                  <a:lnTo>
                    <a:pt x="2184052" y="1801020"/>
                  </a:lnTo>
                  <a:lnTo>
                    <a:pt x="2174551" y="1804879"/>
                  </a:lnTo>
                  <a:lnTo>
                    <a:pt x="2164823" y="1808284"/>
                  </a:lnTo>
                  <a:lnTo>
                    <a:pt x="2155548" y="1811462"/>
                  </a:lnTo>
                  <a:lnTo>
                    <a:pt x="2146272" y="1813958"/>
                  </a:lnTo>
                  <a:lnTo>
                    <a:pt x="2137223" y="1816001"/>
                  </a:lnTo>
                  <a:lnTo>
                    <a:pt x="2128174" y="1817817"/>
                  </a:lnTo>
                  <a:lnTo>
                    <a:pt x="2119351" y="1819179"/>
                  </a:lnTo>
                  <a:lnTo>
                    <a:pt x="2110528" y="1820087"/>
                  </a:lnTo>
                  <a:lnTo>
                    <a:pt x="2102384" y="1820995"/>
                  </a:lnTo>
                  <a:lnTo>
                    <a:pt x="2094014" y="1821449"/>
                  </a:lnTo>
                  <a:lnTo>
                    <a:pt x="2086096" y="1821449"/>
                  </a:lnTo>
                  <a:lnTo>
                    <a:pt x="2078178" y="1821449"/>
                  </a:lnTo>
                  <a:lnTo>
                    <a:pt x="2070712" y="1821222"/>
                  </a:lnTo>
                  <a:lnTo>
                    <a:pt x="2063473" y="1820768"/>
                  </a:lnTo>
                  <a:lnTo>
                    <a:pt x="2056460" y="1819860"/>
                  </a:lnTo>
                  <a:lnTo>
                    <a:pt x="2049899" y="1819179"/>
                  </a:lnTo>
                  <a:lnTo>
                    <a:pt x="2043565" y="1818044"/>
                  </a:lnTo>
                  <a:lnTo>
                    <a:pt x="2032027" y="1816001"/>
                  </a:lnTo>
                  <a:lnTo>
                    <a:pt x="2021621" y="1813504"/>
                  </a:lnTo>
                  <a:lnTo>
                    <a:pt x="2013024" y="1811008"/>
                  </a:lnTo>
                  <a:lnTo>
                    <a:pt x="2006011" y="1808965"/>
                  </a:lnTo>
                  <a:lnTo>
                    <a:pt x="2000808" y="1807149"/>
                  </a:lnTo>
                  <a:lnTo>
                    <a:pt x="1998319" y="1812370"/>
                  </a:lnTo>
                  <a:lnTo>
                    <a:pt x="1996057" y="1817817"/>
                  </a:lnTo>
                  <a:lnTo>
                    <a:pt x="1994021" y="1823719"/>
                  </a:lnTo>
                  <a:lnTo>
                    <a:pt x="1992211" y="1829621"/>
                  </a:lnTo>
                  <a:lnTo>
                    <a:pt x="1990401" y="1835750"/>
                  </a:lnTo>
                  <a:lnTo>
                    <a:pt x="1988817" y="1842333"/>
                  </a:lnTo>
                  <a:lnTo>
                    <a:pt x="1985876" y="1855726"/>
                  </a:lnTo>
                  <a:lnTo>
                    <a:pt x="1983388" y="1869799"/>
                  </a:lnTo>
                  <a:lnTo>
                    <a:pt x="1980673" y="1884781"/>
                  </a:lnTo>
                  <a:lnTo>
                    <a:pt x="1977958" y="1900671"/>
                  </a:lnTo>
                  <a:lnTo>
                    <a:pt x="1974791" y="1917014"/>
                  </a:lnTo>
                  <a:lnTo>
                    <a:pt x="1969588" y="1918149"/>
                  </a:lnTo>
                  <a:lnTo>
                    <a:pt x="1964611" y="1919511"/>
                  </a:lnTo>
                  <a:lnTo>
                    <a:pt x="1960086" y="1921781"/>
                  </a:lnTo>
                  <a:lnTo>
                    <a:pt x="1955336" y="1924051"/>
                  </a:lnTo>
                  <a:lnTo>
                    <a:pt x="1954204" y="1914517"/>
                  </a:lnTo>
                  <a:lnTo>
                    <a:pt x="1952621" y="1901579"/>
                  </a:lnTo>
                  <a:lnTo>
                    <a:pt x="1951716" y="1894088"/>
                  </a:lnTo>
                  <a:lnTo>
                    <a:pt x="1951263" y="1886143"/>
                  </a:lnTo>
                  <a:lnTo>
                    <a:pt x="1951037" y="1877290"/>
                  </a:lnTo>
                  <a:lnTo>
                    <a:pt x="1951037" y="1868210"/>
                  </a:lnTo>
                  <a:lnTo>
                    <a:pt x="1951037" y="1858677"/>
                  </a:lnTo>
                  <a:lnTo>
                    <a:pt x="1951490" y="1848689"/>
                  </a:lnTo>
                  <a:lnTo>
                    <a:pt x="1952395" y="1838701"/>
                  </a:lnTo>
                  <a:lnTo>
                    <a:pt x="1953526" y="1828032"/>
                  </a:lnTo>
                  <a:lnTo>
                    <a:pt x="1955336" y="1817590"/>
                  </a:lnTo>
                  <a:lnTo>
                    <a:pt x="1957372" y="1806922"/>
                  </a:lnTo>
                  <a:lnTo>
                    <a:pt x="1960313" y="1796026"/>
                  </a:lnTo>
                  <a:lnTo>
                    <a:pt x="1961896" y="1790805"/>
                  </a:lnTo>
                  <a:lnTo>
                    <a:pt x="1963706" y="1785357"/>
                  </a:lnTo>
                  <a:lnTo>
                    <a:pt x="1965516" y="1780136"/>
                  </a:lnTo>
                  <a:lnTo>
                    <a:pt x="1967552" y="1775142"/>
                  </a:lnTo>
                  <a:lnTo>
                    <a:pt x="1969814" y="1769921"/>
                  </a:lnTo>
                  <a:lnTo>
                    <a:pt x="1972303" y="1764700"/>
                  </a:lnTo>
                  <a:lnTo>
                    <a:pt x="1974791" y="1759707"/>
                  </a:lnTo>
                  <a:lnTo>
                    <a:pt x="1977732" y="1754486"/>
                  </a:lnTo>
                  <a:lnTo>
                    <a:pt x="1980673" y="1749946"/>
                  </a:lnTo>
                  <a:lnTo>
                    <a:pt x="1983840" y="1744952"/>
                  </a:lnTo>
                  <a:lnTo>
                    <a:pt x="1987234" y="1740185"/>
                  </a:lnTo>
                  <a:lnTo>
                    <a:pt x="1990853" y="1735645"/>
                  </a:lnTo>
                  <a:lnTo>
                    <a:pt x="1994699" y="1731105"/>
                  </a:lnTo>
                  <a:lnTo>
                    <a:pt x="1998771" y="1726792"/>
                  </a:lnTo>
                  <a:lnTo>
                    <a:pt x="2003070" y="1722252"/>
                  </a:lnTo>
                  <a:lnTo>
                    <a:pt x="2007594" y="1718166"/>
                  </a:lnTo>
                  <a:lnTo>
                    <a:pt x="2012345" y="1714308"/>
                  </a:lnTo>
                  <a:lnTo>
                    <a:pt x="2017322" y="1710449"/>
                  </a:lnTo>
                  <a:lnTo>
                    <a:pt x="2022752" y="1706817"/>
                  </a:lnTo>
                  <a:lnTo>
                    <a:pt x="2028181" y="1703412"/>
                  </a:lnTo>
                  <a:lnTo>
                    <a:pt x="2033837" y="1700007"/>
                  </a:lnTo>
                  <a:lnTo>
                    <a:pt x="2039945" y="1697283"/>
                  </a:lnTo>
                  <a:lnTo>
                    <a:pt x="2046279" y="1694105"/>
                  </a:lnTo>
                  <a:lnTo>
                    <a:pt x="2052840" y="1691381"/>
                  </a:lnTo>
                  <a:lnTo>
                    <a:pt x="2059853" y="1688884"/>
                  </a:lnTo>
                  <a:lnTo>
                    <a:pt x="2066866" y="1686841"/>
                  </a:lnTo>
                  <a:lnTo>
                    <a:pt x="2074332" y="1684798"/>
                  </a:lnTo>
                  <a:lnTo>
                    <a:pt x="2082024" y="1682982"/>
                  </a:lnTo>
                  <a:lnTo>
                    <a:pt x="2090394" y="1681393"/>
                  </a:lnTo>
                  <a:lnTo>
                    <a:pt x="2098764" y="1680031"/>
                  </a:lnTo>
                  <a:lnTo>
                    <a:pt x="2107361" y="1679350"/>
                  </a:lnTo>
                  <a:lnTo>
                    <a:pt x="2116637" y="1678442"/>
                  </a:lnTo>
                  <a:lnTo>
                    <a:pt x="2126138" y="1677988"/>
                  </a:lnTo>
                  <a:close/>
                  <a:moveTo>
                    <a:pt x="1252181" y="1677988"/>
                  </a:moveTo>
                  <a:lnTo>
                    <a:pt x="1261724" y="1677988"/>
                  </a:lnTo>
                  <a:lnTo>
                    <a:pt x="1271493" y="1677988"/>
                  </a:lnTo>
                  <a:lnTo>
                    <a:pt x="1281263" y="1678442"/>
                  </a:lnTo>
                  <a:lnTo>
                    <a:pt x="1290579" y="1679577"/>
                  </a:lnTo>
                  <a:lnTo>
                    <a:pt x="1299667" y="1680939"/>
                  </a:lnTo>
                  <a:lnTo>
                    <a:pt x="1308528" y="1682301"/>
                  </a:lnTo>
                  <a:lnTo>
                    <a:pt x="1317161" y="1684571"/>
                  </a:lnTo>
                  <a:lnTo>
                    <a:pt x="1325114" y="1686614"/>
                  </a:lnTo>
                  <a:lnTo>
                    <a:pt x="1332838" y="1689111"/>
                  </a:lnTo>
                  <a:lnTo>
                    <a:pt x="1340109" y="1692062"/>
                  </a:lnTo>
                  <a:lnTo>
                    <a:pt x="1347152" y="1694786"/>
                  </a:lnTo>
                  <a:lnTo>
                    <a:pt x="1353741" y="1698191"/>
                  </a:lnTo>
                  <a:lnTo>
                    <a:pt x="1359649" y="1701823"/>
                  </a:lnTo>
                  <a:lnTo>
                    <a:pt x="1365101" y="1705455"/>
                  </a:lnTo>
                  <a:lnTo>
                    <a:pt x="1370100" y="1709541"/>
                  </a:lnTo>
                  <a:lnTo>
                    <a:pt x="1374417" y="1713854"/>
                  </a:lnTo>
                  <a:lnTo>
                    <a:pt x="1378052" y="1717939"/>
                  </a:lnTo>
                  <a:lnTo>
                    <a:pt x="1381915" y="1718166"/>
                  </a:lnTo>
                  <a:lnTo>
                    <a:pt x="1385550" y="1718620"/>
                  </a:lnTo>
                  <a:lnTo>
                    <a:pt x="1388958" y="1719301"/>
                  </a:lnTo>
                  <a:lnTo>
                    <a:pt x="1392593" y="1720209"/>
                  </a:lnTo>
                  <a:lnTo>
                    <a:pt x="1395774" y="1721344"/>
                  </a:lnTo>
                  <a:lnTo>
                    <a:pt x="1398955" y="1722706"/>
                  </a:lnTo>
                  <a:lnTo>
                    <a:pt x="1401908" y="1724068"/>
                  </a:lnTo>
                  <a:lnTo>
                    <a:pt x="1404862" y="1725657"/>
                  </a:lnTo>
                  <a:lnTo>
                    <a:pt x="1407589" y="1727700"/>
                  </a:lnTo>
                  <a:lnTo>
                    <a:pt x="1410315" y="1729970"/>
                  </a:lnTo>
                  <a:lnTo>
                    <a:pt x="1412814" y="1732013"/>
                  </a:lnTo>
                  <a:lnTo>
                    <a:pt x="1415313" y="1734510"/>
                  </a:lnTo>
                  <a:lnTo>
                    <a:pt x="1417586" y="1737234"/>
                  </a:lnTo>
                  <a:lnTo>
                    <a:pt x="1419858" y="1739731"/>
                  </a:lnTo>
                  <a:lnTo>
                    <a:pt x="1421902" y="1742682"/>
                  </a:lnTo>
                  <a:lnTo>
                    <a:pt x="1423720" y="1745633"/>
                  </a:lnTo>
                  <a:lnTo>
                    <a:pt x="1427355" y="1752216"/>
                  </a:lnTo>
                  <a:lnTo>
                    <a:pt x="1430763" y="1759026"/>
                  </a:lnTo>
                  <a:lnTo>
                    <a:pt x="1433717" y="1766516"/>
                  </a:lnTo>
                  <a:lnTo>
                    <a:pt x="1436216" y="1774007"/>
                  </a:lnTo>
                  <a:lnTo>
                    <a:pt x="1438261" y="1781952"/>
                  </a:lnTo>
                  <a:lnTo>
                    <a:pt x="1440079" y="1790351"/>
                  </a:lnTo>
                  <a:lnTo>
                    <a:pt x="1441669" y="1798977"/>
                  </a:lnTo>
                  <a:lnTo>
                    <a:pt x="1443032" y="1807376"/>
                  </a:lnTo>
                  <a:lnTo>
                    <a:pt x="1444168" y="1816228"/>
                  </a:lnTo>
                  <a:lnTo>
                    <a:pt x="1444850" y="1825081"/>
                  </a:lnTo>
                  <a:lnTo>
                    <a:pt x="1445532" y="1833934"/>
                  </a:lnTo>
                  <a:lnTo>
                    <a:pt x="1445986" y="1842787"/>
                  </a:lnTo>
                  <a:lnTo>
                    <a:pt x="1446213" y="1851413"/>
                  </a:lnTo>
                  <a:lnTo>
                    <a:pt x="1446213" y="1859812"/>
                  </a:lnTo>
                  <a:lnTo>
                    <a:pt x="1445986" y="1876155"/>
                  </a:lnTo>
                  <a:lnTo>
                    <a:pt x="1445304" y="1891137"/>
                  </a:lnTo>
                  <a:lnTo>
                    <a:pt x="1444396" y="1904303"/>
                  </a:lnTo>
                  <a:lnTo>
                    <a:pt x="1443260" y="1915425"/>
                  </a:lnTo>
                  <a:lnTo>
                    <a:pt x="1442578" y="1923824"/>
                  </a:lnTo>
                  <a:lnTo>
                    <a:pt x="1438034" y="1921781"/>
                  </a:lnTo>
                  <a:lnTo>
                    <a:pt x="1433490" y="1919511"/>
                  </a:lnTo>
                  <a:lnTo>
                    <a:pt x="1428491" y="1918149"/>
                  </a:lnTo>
                  <a:lnTo>
                    <a:pt x="1423493" y="1917014"/>
                  </a:lnTo>
                  <a:lnTo>
                    <a:pt x="1419858" y="1892272"/>
                  </a:lnTo>
                  <a:lnTo>
                    <a:pt x="1418040" y="1880695"/>
                  </a:lnTo>
                  <a:lnTo>
                    <a:pt x="1416222" y="1869345"/>
                  </a:lnTo>
                  <a:lnTo>
                    <a:pt x="1414177" y="1858677"/>
                  </a:lnTo>
                  <a:lnTo>
                    <a:pt x="1411905" y="1848235"/>
                  </a:lnTo>
                  <a:lnTo>
                    <a:pt x="1409179" y="1838474"/>
                  </a:lnTo>
                  <a:lnTo>
                    <a:pt x="1406225" y="1828940"/>
                  </a:lnTo>
                  <a:lnTo>
                    <a:pt x="1404635" y="1824400"/>
                  </a:lnTo>
                  <a:lnTo>
                    <a:pt x="1402817" y="1819860"/>
                  </a:lnTo>
                  <a:lnTo>
                    <a:pt x="1401000" y="1815774"/>
                  </a:lnTo>
                  <a:lnTo>
                    <a:pt x="1398955" y="1811689"/>
                  </a:lnTo>
                  <a:lnTo>
                    <a:pt x="1396456" y="1807830"/>
                  </a:lnTo>
                  <a:lnTo>
                    <a:pt x="1394184" y="1803744"/>
                  </a:lnTo>
                  <a:lnTo>
                    <a:pt x="1391684" y="1800112"/>
                  </a:lnTo>
                  <a:lnTo>
                    <a:pt x="1388731" y="1796480"/>
                  </a:lnTo>
                  <a:lnTo>
                    <a:pt x="1385777" y="1792848"/>
                  </a:lnTo>
                  <a:lnTo>
                    <a:pt x="1382823" y="1789897"/>
                  </a:lnTo>
                  <a:lnTo>
                    <a:pt x="1379415" y="1786492"/>
                  </a:lnTo>
                  <a:lnTo>
                    <a:pt x="1376007" y="1783541"/>
                  </a:lnTo>
                  <a:lnTo>
                    <a:pt x="1372145" y="1780817"/>
                  </a:lnTo>
                  <a:lnTo>
                    <a:pt x="1368282" y="1777866"/>
                  </a:lnTo>
                  <a:lnTo>
                    <a:pt x="1363738" y="1775369"/>
                  </a:lnTo>
                  <a:lnTo>
                    <a:pt x="1359421" y="1772872"/>
                  </a:lnTo>
                  <a:lnTo>
                    <a:pt x="1349424" y="1779682"/>
                  </a:lnTo>
                  <a:lnTo>
                    <a:pt x="1339655" y="1786038"/>
                  </a:lnTo>
                  <a:lnTo>
                    <a:pt x="1329885" y="1791486"/>
                  </a:lnTo>
                  <a:lnTo>
                    <a:pt x="1320115" y="1796480"/>
                  </a:lnTo>
                  <a:lnTo>
                    <a:pt x="1310345" y="1801020"/>
                  </a:lnTo>
                  <a:lnTo>
                    <a:pt x="1300576" y="1804879"/>
                  </a:lnTo>
                  <a:lnTo>
                    <a:pt x="1291033" y="1808284"/>
                  </a:lnTo>
                  <a:lnTo>
                    <a:pt x="1281718" y="1811462"/>
                  </a:lnTo>
                  <a:lnTo>
                    <a:pt x="1272402" y="1813958"/>
                  </a:lnTo>
                  <a:lnTo>
                    <a:pt x="1263314" y="1816001"/>
                  </a:lnTo>
                  <a:lnTo>
                    <a:pt x="1254226" y="1817817"/>
                  </a:lnTo>
                  <a:lnTo>
                    <a:pt x="1245365" y="1819179"/>
                  </a:lnTo>
                  <a:lnTo>
                    <a:pt x="1236504" y="1820087"/>
                  </a:lnTo>
                  <a:lnTo>
                    <a:pt x="1228325" y="1820995"/>
                  </a:lnTo>
                  <a:lnTo>
                    <a:pt x="1219918" y="1821449"/>
                  </a:lnTo>
                  <a:lnTo>
                    <a:pt x="1211739" y="1821449"/>
                  </a:lnTo>
                  <a:lnTo>
                    <a:pt x="1204014" y="1821449"/>
                  </a:lnTo>
                  <a:lnTo>
                    <a:pt x="1196516" y="1821222"/>
                  </a:lnTo>
                  <a:lnTo>
                    <a:pt x="1189246" y="1820768"/>
                  </a:lnTo>
                  <a:lnTo>
                    <a:pt x="1182202" y="1819860"/>
                  </a:lnTo>
                  <a:lnTo>
                    <a:pt x="1175386" y="1819179"/>
                  </a:lnTo>
                  <a:lnTo>
                    <a:pt x="1169252" y="1818044"/>
                  </a:lnTo>
                  <a:lnTo>
                    <a:pt x="1157664" y="1816001"/>
                  </a:lnTo>
                  <a:lnTo>
                    <a:pt x="1147213" y="1813504"/>
                  </a:lnTo>
                  <a:lnTo>
                    <a:pt x="1138579" y="1811008"/>
                  </a:lnTo>
                  <a:lnTo>
                    <a:pt x="1131536" y="1808965"/>
                  </a:lnTo>
                  <a:lnTo>
                    <a:pt x="1126310" y="1807149"/>
                  </a:lnTo>
                  <a:lnTo>
                    <a:pt x="1123811" y="1812370"/>
                  </a:lnTo>
                  <a:lnTo>
                    <a:pt x="1121539" y="1817817"/>
                  </a:lnTo>
                  <a:lnTo>
                    <a:pt x="1119494" y="1823719"/>
                  </a:lnTo>
                  <a:lnTo>
                    <a:pt x="1117676" y="1829621"/>
                  </a:lnTo>
                  <a:lnTo>
                    <a:pt x="1115859" y="1835750"/>
                  </a:lnTo>
                  <a:lnTo>
                    <a:pt x="1114268" y="1842333"/>
                  </a:lnTo>
                  <a:lnTo>
                    <a:pt x="1111315" y="1855726"/>
                  </a:lnTo>
                  <a:lnTo>
                    <a:pt x="1108815" y="1869799"/>
                  </a:lnTo>
                  <a:lnTo>
                    <a:pt x="1106089" y="1884781"/>
                  </a:lnTo>
                  <a:lnTo>
                    <a:pt x="1103363" y="1900671"/>
                  </a:lnTo>
                  <a:lnTo>
                    <a:pt x="1100182" y="1917014"/>
                  </a:lnTo>
                  <a:lnTo>
                    <a:pt x="1094956" y="1918149"/>
                  </a:lnTo>
                  <a:lnTo>
                    <a:pt x="1089957" y="1919511"/>
                  </a:lnTo>
                  <a:lnTo>
                    <a:pt x="1085413" y="1921781"/>
                  </a:lnTo>
                  <a:lnTo>
                    <a:pt x="1080642" y="1924051"/>
                  </a:lnTo>
                  <a:lnTo>
                    <a:pt x="1079279" y="1914517"/>
                  </a:lnTo>
                  <a:lnTo>
                    <a:pt x="1077916" y="1901579"/>
                  </a:lnTo>
                  <a:lnTo>
                    <a:pt x="1077234" y="1894088"/>
                  </a:lnTo>
                  <a:lnTo>
                    <a:pt x="1076780" y="1886143"/>
                  </a:lnTo>
                  <a:lnTo>
                    <a:pt x="1076325" y="1877290"/>
                  </a:lnTo>
                  <a:lnTo>
                    <a:pt x="1076325" y="1868210"/>
                  </a:lnTo>
                  <a:lnTo>
                    <a:pt x="1076325" y="1858677"/>
                  </a:lnTo>
                  <a:lnTo>
                    <a:pt x="1076780" y="1848689"/>
                  </a:lnTo>
                  <a:lnTo>
                    <a:pt x="1077461" y="1838701"/>
                  </a:lnTo>
                  <a:lnTo>
                    <a:pt x="1078824" y="1828032"/>
                  </a:lnTo>
                  <a:lnTo>
                    <a:pt x="1080642" y="1817590"/>
                  </a:lnTo>
                  <a:lnTo>
                    <a:pt x="1082687" y="1806922"/>
                  </a:lnTo>
                  <a:lnTo>
                    <a:pt x="1085641" y="1796026"/>
                  </a:lnTo>
                  <a:lnTo>
                    <a:pt x="1087231" y="1790805"/>
                  </a:lnTo>
                  <a:lnTo>
                    <a:pt x="1089049" y="1785357"/>
                  </a:lnTo>
                  <a:lnTo>
                    <a:pt x="1090866" y="1780136"/>
                  </a:lnTo>
                  <a:lnTo>
                    <a:pt x="1092911" y="1775142"/>
                  </a:lnTo>
                  <a:lnTo>
                    <a:pt x="1095183" y="1769921"/>
                  </a:lnTo>
                  <a:lnTo>
                    <a:pt x="1097455" y="1764700"/>
                  </a:lnTo>
                  <a:lnTo>
                    <a:pt x="1100182" y="1759707"/>
                  </a:lnTo>
                  <a:lnTo>
                    <a:pt x="1102908" y="1754486"/>
                  </a:lnTo>
                  <a:lnTo>
                    <a:pt x="1106089" y="1749946"/>
                  </a:lnTo>
                  <a:lnTo>
                    <a:pt x="1109270" y="1744952"/>
                  </a:lnTo>
                  <a:lnTo>
                    <a:pt x="1112678" y="1740185"/>
                  </a:lnTo>
                  <a:lnTo>
                    <a:pt x="1116313" y="1735645"/>
                  </a:lnTo>
                  <a:lnTo>
                    <a:pt x="1120176" y="1731105"/>
                  </a:lnTo>
                  <a:lnTo>
                    <a:pt x="1124265" y="1726792"/>
                  </a:lnTo>
                  <a:lnTo>
                    <a:pt x="1128582" y="1722252"/>
                  </a:lnTo>
                  <a:lnTo>
                    <a:pt x="1133126" y="1718166"/>
                  </a:lnTo>
                  <a:lnTo>
                    <a:pt x="1137898" y="1714308"/>
                  </a:lnTo>
                  <a:lnTo>
                    <a:pt x="1142669" y="1710449"/>
                  </a:lnTo>
                  <a:lnTo>
                    <a:pt x="1148122" y="1706817"/>
                  </a:lnTo>
                  <a:lnTo>
                    <a:pt x="1153575" y="1703412"/>
                  </a:lnTo>
                  <a:lnTo>
                    <a:pt x="1159482" y="1700007"/>
                  </a:lnTo>
                  <a:lnTo>
                    <a:pt x="1165616" y="1697283"/>
                  </a:lnTo>
                  <a:lnTo>
                    <a:pt x="1171751" y="1694105"/>
                  </a:lnTo>
                  <a:lnTo>
                    <a:pt x="1178567" y="1691381"/>
                  </a:lnTo>
                  <a:lnTo>
                    <a:pt x="1185610" y="1688884"/>
                  </a:lnTo>
                  <a:lnTo>
                    <a:pt x="1192654" y="1686841"/>
                  </a:lnTo>
                  <a:lnTo>
                    <a:pt x="1200151" y="1684798"/>
                  </a:lnTo>
                  <a:lnTo>
                    <a:pt x="1207876" y="1682982"/>
                  </a:lnTo>
                  <a:lnTo>
                    <a:pt x="1216283" y="1681393"/>
                  </a:lnTo>
                  <a:lnTo>
                    <a:pt x="1224689" y="1680031"/>
                  </a:lnTo>
                  <a:lnTo>
                    <a:pt x="1233323" y="1679350"/>
                  </a:lnTo>
                  <a:lnTo>
                    <a:pt x="1242411" y="1678442"/>
                  </a:lnTo>
                  <a:lnTo>
                    <a:pt x="1252181" y="1677988"/>
                  </a:lnTo>
                  <a:close/>
                  <a:moveTo>
                    <a:pt x="377468" y="1677988"/>
                  </a:moveTo>
                  <a:lnTo>
                    <a:pt x="387237" y="1677988"/>
                  </a:lnTo>
                  <a:lnTo>
                    <a:pt x="396780" y="1677988"/>
                  </a:lnTo>
                  <a:lnTo>
                    <a:pt x="406550" y="1678442"/>
                  </a:lnTo>
                  <a:lnTo>
                    <a:pt x="415866" y="1679577"/>
                  </a:lnTo>
                  <a:lnTo>
                    <a:pt x="424954" y="1680939"/>
                  </a:lnTo>
                  <a:lnTo>
                    <a:pt x="433815" y="1682301"/>
                  </a:lnTo>
                  <a:lnTo>
                    <a:pt x="441994" y="1684571"/>
                  </a:lnTo>
                  <a:lnTo>
                    <a:pt x="450401" y="1686614"/>
                  </a:lnTo>
                  <a:lnTo>
                    <a:pt x="458125" y="1689111"/>
                  </a:lnTo>
                  <a:lnTo>
                    <a:pt x="465396" y="1692062"/>
                  </a:lnTo>
                  <a:lnTo>
                    <a:pt x="472439" y="1694786"/>
                  </a:lnTo>
                  <a:lnTo>
                    <a:pt x="479028" y="1698191"/>
                  </a:lnTo>
                  <a:lnTo>
                    <a:pt x="484936" y="1701823"/>
                  </a:lnTo>
                  <a:lnTo>
                    <a:pt x="490388" y="1705455"/>
                  </a:lnTo>
                  <a:lnTo>
                    <a:pt x="495387" y="1709541"/>
                  </a:lnTo>
                  <a:lnTo>
                    <a:pt x="499704" y="1713854"/>
                  </a:lnTo>
                  <a:lnTo>
                    <a:pt x="503339" y="1717939"/>
                  </a:lnTo>
                  <a:lnTo>
                    <a:pt x="507202" y="1718166"/>
                  </a:lnTo>
                  <a:lnTo>
                    <a:pt x="510837" y="1718620"/>
                  </a:lnTo>
                  <a:lnTo>
                    <a:pt x="514472" y="1719301"/>
                  </a:lnTo>
                  <a:lnTo>
                    <a:pt x="517880" y="1720209"/>
                  </a:lnTo>
                  <a:lnTo>
                    <a:pt x="521061" y="1721344"/>
                  </a:lnTo>
                  <a:lnTo>
                    <a:pt x="524242" y="1722706"/>
                  </a:lnTo>
                  <a:lnTo>
                    <a:pt x="527195" y="1724068"/>
                  </a:lnTo>
                  <a:lnTo>
                    <a:pt x="530149" y="1725657"/>
                  </a:lnTo>
                  <a:lnTo>
                    <a:pt x="532876" y="1727700"/>
                  </a:lnTo>
                  <a:lnTo>
                    <a:pt x="535602" y="1729970"/>
                  </a:lnTo>
                  <a:lnTo>
                    <a:pt x="538101" y="1732013"/>
                  </a:lnTo>
                  <a:lnTo>
                    <a:pt x="540600" y="1734510"/>
                  </a:lnTo>
                  <a:lnTo>
                    <a:pt x="542873" y="1737234"/>
                  </a:lnTo>
                  <a:lnTo>
                    <a:pt x="545145" y="1739731"/>
                  </a:lnTo>
                  <a:lnTo>
                    <a:pt x="547189" y="1742682"/>
                  </a:lnTo>
                  <a:lnTo>
                    <a:pt x="549007" y="1745633"/>
                  </a:lnTo>
                  <a:lnTo>
                    <a:pt x="552642" y="1752216"/>
                  </a:lnTo>
                  <a:lnTo>
                    <a:pt x="556050" y="1759026"/>
                  </a:lnTo>
                  <a:lnTo>
                    <a:pt x="559004" y="1766516"/>
                  </a:lnTo>
                  <a:lnTo>
                    <a:pt x="561503" y="1774007"/>
                  </a:lnTo>
                  <a:lnTo>
                    <a:pt x="563548" y="1781952"/>
                  </a:lnTo>
                  <a:lnTo>
                    <a:pt x="565366" y="1790351"/>
                  </a:lnTo>
                  <a:lnTo>
                    <a:pt x="566956" y="1798977"/>
                  </a:lnTo>
                  <a:lnTo>
                    <a:pt x="568319" y="1807376"/>
                  </a:lnTo>
                  <a:lnTo>
                    <a:pt x="569228" y="1816228"/>
                  </a:lnTo>
                  <a:lnTo>
                    <a:pt x="570137" y="1825081"/>
                  </a:lnTo>
                  <a:lnTo>
                    <a:pt x="570819" y="1833934"/>
                  </a:lnTo>
                  <a:lnTo>
                    <a:pt x="571046" y="1842787"/>
                  </a:lnTo>
                  <a:lnTo>
                    <a:pt x="571500" y="1851413"/>
                  </a:lnTo>
                  <a:lnTo>
                    <a:pt x="571500" y="1859812"/>
                  </a:lnTo>
                  <a:lnTo>
                    <a:pt x="571046" y="1876155"/>
                  </a:lnTo>
                  <a:lnTo>
                    <a:pt x="570591" y="1891137"/>
                  </a:lnTo>
                  <a:lnTo>
                    <a:pt x="569683" y="1904303"/>
                  </a:lnTo>
                  <a:lnTo>
                    <a:pt x="568547" y="1915425"/>
                  </a:lnTo>
                  <a:lnTo>
                    <a:pt x="567865" y="1923824"/>
                  </a:lnTo>
                  <a:lnTo>
                    <a:pt x="563321" y="1921781"/>
                  </a:lnTo>
                  <a:lnTo>
                    <a:pt x="558777" y="1919511"/>
                  </a:lnTo>
                  <a:lnTo>
                    <a:pt x="553778" y="1918149"/>
                  </a:lnTo>
                  <a:lnTo>
                    <a:pt x="548780" y="1917014"/>
                  </a:lnTo>
                  <a:lnTo>
                    <a:pt x="545145" y="1892272"/>
                  </a:lnTo>
                  <a:lnTo>
                    <a:pt x="543327" y="1880695"/>
                  </a:lnTo>
                  <a:lnTo>
                    <a:pt x="541509" y="1869345"/>
                  </a:lnTo>
                  <a:lnTo>
                    <a:pt x="539464" y="1858677"/>
                  </a:lnTo>
                  <a:lnTo>
                    <a:pt x="537192" y="1848235"/>
                  </a:lnTo>
                  <a:lnTo>
                    <a:pt x="534466" y="1838474"/>
                  </a:lnTo>
                  <a:lnTo>
                    <a:pt x="531512" y="1828940"/>
                  </a:lnTo>
                  <a:lnTo>
                    <a:pt x="529922" y="1824400"/>
                  </a:lnTo>
                  <a:lnTo>
                    <a:pt x="528104" y="1819860"/>
                  </a:lnTo>
                  <a:lnTo>
                    <a:pt x="526287" y="1815774"/>
                  </a:lnTo>
                  <a:lnTo>
                    <a:pt x="524242" y="1811689"/>
                  </a:lnTo>
                  <a:lnTo>
                    <a:pt x="521743" y="1807830"/>
                  </a:lnTo>
                  <a:lnTo>
                    <a:pt x="519471" y="1803744"/>
                  </a:lnTo>
                  <a:lnTo>
                    <a:pt x="516971" y="1800112"/>
                  </a:lnTo>
                  <a:lnTo>
                    <a:pt x="514018" y="1796480"/>
                  </a:lnTo>
                  <a:lnTo>
                    <a:pt x="511064" y="1792848"/>
                  </a:lnTo>
                  <a:lnTo>
                    <a:pt x="508110" y="1789897"/>
                  </a:lnTo>
                  <a:lnTo>
                    <a:pt x="504702" y="1786492"/>
                  </a:lnTo>
                  <a:lnTo>
                    <a:pt x="501294" y="1783541"/>
                  </a:lnTo>
                  <a:lnTo>
                    <a:pt x="497432" y="1780817"/>
                  </a:lnTo>
                  <a:lnTo>
                    <a:pt x="493569" y="1777866"/>
                  </a:lnTo>
                  <a:lnTo>
                    <a:pt x="489025" y="1775369"/>
                  </a:lnTo>
                  <a:lnTo>
                    <a:pt x="484708" y="1772872"/>
                  </a:lnTo>
                  <a:lnTo>
                    <a:pt x="474711" y="1779682"/>
                  </a:lnTo>
                  <a:lnTo>
                    <a:pt x="464942" y="1786038"/>
                  </a:lnTo>
                  <a:lnTo>
                    <a:pt x="454945" y="1791486"/>
                  </a:lnTo>
                  <a:lnTo>
                    <a:pt x="445402" y="1796480"/>
                  </a:lnTo>
                  <a:lnTo>
                    <a:pt x="435632" y="1801020"/>
                  </a:lnTo>
                  <a:lnTo>
                    <a:pt x="425863" y="1804879"/>
                  </a:lnTo>
                  <a:lnTo>
                    <a:pt x="416320" y="1808284"/>
                  </a:lnTo>
                  <a:lnTo>
                    <a:pt x="407005" y="1811462"/>
                  </a:lnTo>
                  <a:lnTo>
                    <a:pt x="397689" y="1813958"/>
                  </a:lnTo>
                  <a:lnTo>
                    <a:pt x="388601" y="1816001"/>
                  </a:lnTo>
                  <a:lnTo>
                    <a:pt x="379512" y="1817817"/>
                  </a:lnTo>
                  <a:lnTo>
                    <a:pt x="370651" y="1819179"/>
                  </a:lnTo>
                  <a:lnTo>
                    <a:pt x="361791" y="1820087"/>
                  </a:lnTo>
                  <a:lnTo>
                    <a:pt x="353384" y="1820995"/>
                  </a:lnTo>
                  <a:lnTo>
                    <a:pt x="345205" y="1821449"/>
                  </a:lnTo>
                  <a:lnTo>
                    <a:pt x="337025" y="1821449"/>
                  </a:lnTo>
                  <a:lnTo>
                    <a:pt x="329300" y="1821449"/>
                  </a:lnTo>
                  <a:lnTo>
                    <a:pt x="321803" y="1821222"/>
                  </a:lnTo>
                  <a:lnTo>
                    <a:pt x="314532" y="1820768"/>
                  </a:lnTo>
                  <a:lnTo>
                    <a:pt x="307489" y="1819860"/>
                  </a:lnTo>
                  <a:lnTo>
                    <a:pt x="300673" y="1819179"/>
                  </a:lnTo>
                  <a:lnTo>
                    <a:pt x="294538" y="1818044"/>
                  </a:lnTo>
                  <a:lnTo>
                    <a:pt x="282724" y="1816001"/>
                  </a:lnTo>
                  <a:lnTo>
                    <a:pt x="272499" y="1813504"/>
                  </a:lnTo>
                  <a:lnTo>
                    <a:pt x="263866" y="1811008"/>
                  </a:lnTo>
                  <a:lnTo>
                    <a:pt x="256822" y="1808965"/>
                  </a:lnTo>
                  <a:lnTo>
                    <a:pt x="251597" y="1807149"/>
                  </a:lnTo>
                  <a:lnTo>
                    <a:pt x="249097" y="1812370"/>
                  </a:lnTo>
                  <a:lnTo>
                    <a:pt x="246825" y="1817817"/>
                  </a:lnTo>
                  <a:lnTo>
                    <a:pt x="244553" y="1823719"/>
                  </a:lnTo>
                  <a:lnTo>
                    <a:pt x="242736" y="1829621"/>
                  </a:lnTo>
                  <a:lnTo>
                    <a:pt x="240918" y="1835750"/>
                  </a:lnTo>
                  <a:lnTo>
                    <a:pt x="239555" y="1842333"/>
                  </a:lnTo>
                  <a:lnTo>
                    <a:pt x="236601" y="1855726"/>
                  </a:lnTo>
                  <a:lnTo>
                    <a:pt x="234102" y="1869799"/>
                  </a:lnTo>
                  <a:lnTo>
                    <a:pt x="231375" y="1884781"/>
                  </a:lnTo>
                  <a:lnTo>
                    <a:pt x="228649" y="1900671"/>
                  </a:lnTo>
                  <a:lnTo>
                    <a:pt x="225468" y="1917014"/>
                  </a:lnTo>
                  <a:lnTo>
                    <a:pt x="220242" y="1918149"/>
                  </a:lnTo>
                  <a:lnTo>
                    <a:pt x="215244" y="1919511"/>
                  </a:lnTo>
                  <a:lnTo>
                    <a:pt x="210700" y="1921781"/>
                  </a:lnTo>
                  <a:lnTo>
                    <a:pt x="205929" y="1924051"/>
                  </a:lnTo>
                  <a:lnTo>
                    <a:pt x="204565" y="1914517"/>
                  </a:lnTo>
                  <a:lnTo>
                    <a:pt x="202975" y="1901579"/>
                  </a:lnTo>
                  <a:lnTo>
                    <a:pt x="202521" y="1894088"/>
                  </a:lnTo>
                  <a:lnTo>
                    <a:pt x="202066" y="1886143"/>
                  </a:lnTo>
                  <a:lnTo>
                    <a:pt x="201612" y="1877290"/>
                  </a:lnTo>
                  <a:lnTo>
                    <a:pt x="201612" y="1868210"/>
                  </a:lnTo>
                  <a:lnTo>
                    <a:pt x="201612" y="1858677"/>
                  </a:lnTo>
                  <a:lnTo>
                    <a:pt x="202066" y="1848689"/>
                  </a:lnTo>
                  <a:lnTo>
                    <a:pt x="202975" y="1838701"/>
                  </a:lnTo>
                  <a:lnTo>
                    <a:pt x="204111" y="1828032"/>
                  </a:lnTo>
                  <a:lnTo>
                    <a:pt x="205929" y="1817590"/>
                  </a:lnTo>
                  <a:lnTo>
                    <a:pt x="207973" y="1806922"/>
                  </a:lnTo>
                  <a:lnTo>
                    <a:pt x="210927" y="1796026"/>
                  </a:lnTo>
                  <a:lnTo>
                    <a:pt x="212518" y="1790805"/>
                  </a:lnTo>
                  <a:lnTo>
                    <a:pt x="214335" y="1785357"/>
                  </a:lnTo>
                  <a:lnTo>
                    <a:pt x="216153" y="1780136"/>
                  </a:lnTo>
                  <a:lnTo>
                    <a:pt x="218198" y="1775142"/>
                  </a:lnTo>
                  <a:lnTo>
                    <a:pt x="220470" y="1769921"/>
                  </a:lnTo>
                  <a:lnTo>
                    <a:pt x="222742" y="1764700"/>
                  </a:lnTo>
                  <a:lnTo>
                    <a:pt x="225695" y="1759707"/>
                  </a:lnTo>
                  <a:lnTo>
                    <a:pt x="228195" y="1754486"/>
                  </a:lnTo>
                  <a:lnTo>
                    <a:pt x="231375" y="1749946"/>
                  </a:lnTo>
                  <a:lnTo>
                    <a:pt x="234556" y="1744952"/>
                  </a:lnTo>
                  <a:lnTo>
                    <a:pt x="237964" y="1740185"/>
                  </a:lnTo>
                  <a:lnTo>
                    <a:pt x="241600" y="1735645"/>
                  </a:lnTo>
                  <a:lnTo>
                    <a:pt x="245462" y="1731105"/>
                  </a:lnTo>
                  <a:lnTo>
                    <a:pt x="249552" y="1726792"/>
                  </a:lnTo>
                  <a:lnTo>
                    <a:pt x="253641" y="1722252"/>
                  </a:lnTo>
                  <a:lnTo>
                    <a:pt x="258413" y="1718166"/>
                  </a:lnTo>
                  <a:lnTo>
                    <a:pt x="263184" y="1714308"/>
                  </a:lnTo>
                  <a:lnTo>
                    <a:pt x="268183" y="1710449"/>
                  </a:lnTo>
                  <a:lnTo>
                    <a:pt x="273408" y="1706817"/>
                  </a:lnTo>
                  <a:lnTo>
                    <a:pt x="278861" y="1703412"/>
                  </a:lnTo>
                  <a:lnTo>
                    <a:pt x="284996" y="1700007"/>
                  </a:lnTo>
                  <a:lnTo>
                    <a:pt x="290903" y="1697283"/>
                  </a:lnTo>
                  <a:lnTo>
                    <a:pt x="297037" y="1694105"/>
                  </a:lnTo>
                  <a:lnTo>
                    <a:pt x="303854" y="1691381"/>
                  </a:lnTo>
                  <a:lnTo>
                    <a:pt x="310897" y="1688884"/>
                  </a:lnTo>
                  <a:lnTo>
                    <a:pt x="318167" y="1686841"/>
                  </a:lnTo>
                  <a:lnTo>
                    <a:pt x="325438" y="1684798"/>
                  </a:lnTo>
                  <a:lnTo>
                    <a:pt x="333390" y="1682982"/>
                  </a:lnTo>
                  <a:lnTo>
                    <a:pt x="341569" y="1681393"/>
                  </a:lnTo>
                  <a:lnTo>
                    <a:pt x="350203" y="1680031"/>
                  </a:lnTo>
                  <a:lnTo>
                    <a:pt x="358610" y="1679350"/>
                  </a:lnTo>
                  <a:lnTo>
                    <a:pt x="367698" y="1678442"/>
                  </a:lnTo>
                  <a:lnTo>
                    <a:pt x="377468" y="1677988"/>
                  </a:lnTo>
                  <a:close/>
                  <a:moveTo>
                    <a:pt x="1243129" y="1343025"/>
                  </a:moveTo>
                  <a:lnTo>
                    <a:pt x="1276235" y="1343025"/>
                  </a:lnTo>
                  <a:lnTo>
                    <a:pt x="1276235" y="1429724"/>
                  </a:lnTo>
                  <a:lnTo>
                    <a:pt x="2132013" y="1429724"/>
                  </a:lnTo>
                  <a:lnTo>
                    <a:pt x="2132013" y="1611313"/>
                  </a:lnTo>
                  <a:lnTo>
                    <a:pt x="2098680" y="1611313"/>
                  </a:lnTo>
                  <a:lnTo>
                    <a:pt x="2098680" y="1463174"/>
                  </a:lnTo>
                  <a:lnTo>
                    <a:pt x="1276235" y="1463174"/>
                  </a:lnTo>
                  <a:lnTo>
                    <a:pt x="1276235" y="1611313"/>
                  </a:lnTo>
                  <a:lnTo>
                    <a:pt x="1243129" y="1611313"/>
                  </a:lnTo>
                  <a:lnTo>
                    <a:pt x="1243129" y="1463174"/>
                  </a:lnTo>
                  <a:lnTo>
                    <a:pt x="420910" y="1463174"/>
                  </a:lnTo>
                  <a:lnTo>
                    <a:pt x="420910" y="1611313"/>
                  </a:lnTo>
                  <a:lnTo>
                    <a:pt x="387350" y="1611313"/>
                  </a:lnTo>
                  <a:lnTo>
                    <a:pt x="387350" y="1429724"/>
                  </a:lnTo>
                  <a:lnTo>
                    <a:pt x="1243129" y="1429724"/>
                  </a:lnTo>
                  <a:lnTo>
                    <a:pt x="1243129" y="1343025"/>
                  </a:lnTo>
                  <a:close/>
                  <a:moveTo>
                    <a:pt x="1230823" y="801688"/>
                  </a:moveTo>
                  <a:lnTo>
                    <a:pt x="1288312" y="801688"/>
                  </a:lnTo>
                  <a:lnTo>
                    <a:pt x="1317625" y="856797"/>
                  </a:lnTo>
                  <a:lnTo>
                    <a:pt x="1297402" y="877888"/>
                  </a:lnTo>
                  <a:lnTo>
                    <a:pt x="1315807" y="1004888"/>
                  </a:lnTo>
                  <a:lnTo>
                    <a:pt x="1259681" y="1212851"/>
                  </a:lnTo>
                  <a:lnTo>
                    <a:pt x="1203555" y="1004888"/>
                  </a:lnTo>
                  <a:lnTo>
                    <a:pt x="1221961" y="877888"/>
                  </a:lnTo>
                  <a:lnTo>
                    <a:pt x="1201737" y="856797"/>
                  </a:lnTo>
                  <a:lnTo>
                    <a:pt x="1230823" y="801688"/>
                  </a:lnTo>
                  <a:close/>
                  <a:moveTo>
                    <a:pt x="1498824" y="787400"/>
                  </a:moveTo>
                  <a:lnTo>
                    <a:pt x="1532231" y="803048"/>
                  </a:lnTo>
                  <a:lnTo>
                    <a:pt x="1567001" y="819830"/>
                  </a:lnTo>
                  <a:lnTo>
                    <a:pt x="1584273" y="828448"/>
                  </a:lnTo>
                  <a:lnTo>
                    <a:pt x="1601772" y="837293"/>
                  </a:lnTo>
                  <a:lnTo>
                    <a:pt x="1618589" y="845684"/>
                  </a:lnTo>
                  <a:lnTo>
                    <a:pt x="1634725" y="854528"/>
                  </a:lnTo>
                  <a:lnTo>
                    <a:pt x="1650633" y="863146"/>
                  </a:lnTo>
                  <a:lnTo>
                    <a:pt x="1665177" y="871764"/>
                  </a:lnTo>
                  <a:lnTo>
                    <a:pt x="1678813" y="879928"/>
                  </a:lnTo>
                  <a:lnTo>
                    <a:pt x="1691312" y="888093"/>
                  </a:lnTo>
                  <a:lnTo>
                    <a:pt x="1702221" y="895803"/>
                  </a:lnTo>
                  <a:lnTo>
                    <a:pt x="1707220" y="899432"/>
                  </a:lnTo>
                  <a:lnTo>
                    <a:pt x="1711538" y="903061"/>
                  </a:lnTo>
                  <a:lnTo>
                    <a:pt x="1715629" y="906462"/>
                  </a:lnTo>
                  <a:lnTo>
                    <a:pt x="1719265" y="909864"/>
                  </a:lnTo>
                  <a:lnTo>
                    <a:pt x="1722219" y="913266"/>
                  </a:lnTo>
                  <a:lnTo>
                    <a:pt x="1724947" y="915987"/>
                  </a:lnTo>
                  <a:lnTo>
                    <a:pt x="1726765" y="918936"/>
                  </a:lnTo>
                  <a:lnTo>
                    <a:pt x="1728583" y="921657"/>
                  </a:lnTo>
                  <a:lnTo>
                    <a:pt x="1732446" y="928687"/>
                  </a:lnTo>
                  <a:lnTo>
                    <a:pt x="1736537" y="937078"/>
                  </a:lnTo>
                  <a:lnTo>
                    <a:pt x="1740855" y="946603"/>
                  </a:lnTo>
                  <a:lnTo>
                    <a:pt x="1744945" y="957262"/>
                  </a:lnTo>
                  <a:lnTo>
                    <a:pt x="1749036" y="968602"/>
                  </a:lnTo>
                  <a:lnTo>
                    <a:pt x="1753127" y="981075"/>
                  </a:lnTo>
                  <a:lnTo>
                    <a:pt x="1757672" y="994228"/>
                  </a:lnTo>
                  <a:lnTo>
                    <a:pt x="1761763" y="1008289"/>
                  </a:lnTo>
                  <a:lnTo>
                    <a:pt x="1766308" y="1022803"/>
                  </a:lnTo>
                  <a:lnTo>
                    <a:pt x="1774716" y="1052966"/>
                  </a:lnTo>
                  <a:lnTo>
                    <a:pt x="1783125" y="1084262"/>
                  </a:lnTo>
                  <a:lnTo>
                    <a:pt x="1790852" y="1116012"/>
                  </a:lnTo>
                  <a:lnTo>
                    <a:pt x="1798351" y="1146855"/>
                  </a:lnTo>
                  <a:lnTo>
                    <a:pt x="1805396" y="1176111"/>
                  </a:lnTo>
                  <a:lnTo>
                    <a:pt x="1811305" y="1203325"/>
                  </a:lnTo>
                  <a:lnTo>
                    <a:pt x="1816987" y="1227364"/>
                  </a:lnTo>
                  <a:lnTo>
                    <a:pt x="1824486" y="1262970"/>
                  </a:lnTo>
                  <a:lnTo>
                    <a:pt x="1827213" y="1276350"/>
                  </a:lnTo>
                  <a:lnTo>
                    <a:pt x="1282700" y="1276350"/>
                  </a:lnTo>
                  <a:lnTo>
                    <a:pt x="1571092" y="984250"/>
                  </a:lnTo>
                  <a:lnTo>
                    <a:pt x="1478825" y="915987"/>
                  </a:lnTo>
                  <a:lnTo>
                    <a:pt x="1555184" y="884691"/>
                  </a:lnTo>
                  <a:lnTo>
                    <a:pt x="1498824" y="787400"/>
                  </a:lnTo>
                  <a:close/>
                  <a:moveTo>
                    <a:pt x="1021169" y="787400"/>
                  </a:moveTo>
                  <a:lnTo>
                    <a:pt x="964747" y="884691"/>
                  </a:lnTo>
                  <a:lnTo>
                    <a:pt x="1040883" y="915987"/>
                  </a:lnTo>
                  <a:lnTo>
                    <a:pt x="949111" y="984250"/>
                  </a:lnTo>
                  <a:lnTo>
                    <a:pt x="1236662" y="1276350"/>
                  </a:lnTo>
                  <a:lnTo>
                    <a:pt x="693737" y="1276350"/>
                  </a:lnTo>
                  <a:lnTo>
                    <a:pt x="696230" y="1262970"/>
                  </a:lnTo>
                  <a:lnTo>
                    <a:pt x="704161" y="1227364"/>
                  </a:lnTo>
                  <a:lnTo>
                    <a:pt x="709372" y="1203325"/>
                  </a:lnTo>
                  <a:lnTo>
                    <a:pt x="715491" y="1176111"/>
                  </a:lnTo>
                  <a:lnTo>
                    <a:pt x="722515" y="1146855"/>
                  </a:lnTo>
                  <a:lnTo>
                    <a:pt x="729766" y="1116012"/>
                  </a:lnTo>
                  <a:lnTo>
                    <a:pt x="737697" y="1084262"/>
                  </a:lnTo>
                  <a:lnTo>
                    <a:pt x="746081" y="1052966"/>
                  </a:lnTo>
                  <a:lnTo>
                    <a:pt x="754692" y="1022803"/>
                  </a:lnTo>
                  <a:lnTo>
                    <a:pt x="758770" y="1008289"/>
                  </a:lnTo>
                  <a:lnTo>
                    <a:pt x="763076" y="994228"/>
                  </a:lnTo>
                  <a:lnTo>
                    <a:pt x="767381" y="981075"/>
                  </a:lnTo>
                  <a:lnTo>
                    <a:pt x="771686" y="968602"/>
                  </a:lnTo>
                  <a:lnTo>
                    <a:pt x="775765" y="957262"/>
                  </a:lnTo>
                  <a:lnTo>
                    <a:pt x="780070" y="946603"/>
                  </a:lnTo>
                  <a:lnTo>
                    <a:pt x="784149" y="937078"/>
                  </a:lnTo>
                  <a:lnTo>
                    <a:pt x="788001" y="928687"/>
                  </a:lnTo>
                  <a:lnTo>
                    <a:pt x="791853" y="921657"/>
                  </a:lnTo>
                  <a:lnTo>
                    <a:pt x="793893" y="918936"/>
                  </a:lnTo>
                  <a:lnTo>
                    <a:pt x="795706" y="915987"/>
                  </a:lnTo>
                  <a:lnTo>
                    <a:pt x="798425" y="913266"/>
                  </a:lnTo>
                  <a:lnTo>
                    <a:pt x="801597" y="909864"/>
                  </a:lnTo>
                  <a:lnTo>
                    <a:pt x="804769" y="906462"/>
                  </a:lnTo>
                  <a:lnTo>
                    <a:pt x="809075" y="903061"/>
                  </a:lnTo>
                  <a:lnTo>
                    <a:pt x="813380" y="899432"/>
                  </a:lnTo>
                  <a:lnTo>
                    <a:pt x="818365" y="895803"/>
                  </a:lnTo>
                  <a:lnTo>
                    <a:pt x="829242" y="888093"/>
                  </a:lnTo>
                  <a:lnTo>
                    <a:pt x="841705" y="879928"/>
                  </a:lnTo>
                  <a:lnTo>
                    <a:pt x="855074" y="871764"/>
                  </a:lnTo>
                  <a:lnTo>
                    <a:pt x="869803" y="863146"/>
                  </a:lnTo>
                  <a:lnTo>
                    <a:pt x="885438" y="854528"/>
                  </a:lnTo>
                  <a:lnTo>
                    <a:pt x="901753" y="845684"/>
                  </a:lnTo>
                  <a:lnTo>
                    <a:pt x="918521" y="837293"/>
                  </a:lnTo>
                  <a:lnTo>
                    <a:pt x="935969" y="828448"/>
                  </a:lnTo>
                  <a:lnTo>
                    <a:pt x="953417" y="819830"/>
                  </a:lnTo>
                  <a:lnTo>
                    <a:pt x="987859" y="803048"/>
                  </a:lnTo>
                  <a:lnTo>
                    <a:pt x="1021169" y="787400"/>
                  </a:lnTo>
                  <a:close/>
                  <a:moveTo>
                    <a:pt x="1402895" y="744538"/>
                  </a:moveTo>
                  <a:lnTo>
                    <a:pt x="1422532" y="752936"/>
                  </a:lnTo>
                  <a:lnTo>
                    <a:pt x="1444425" y="762696"/>
                  </a:lnTo>
                  <a:lnTo>
                    <a:pt x="1472413" y="774953"/>
                  </a:lnTo>
                  <a:lnTo>
                    <a:pt x="1530645" y="876186"/>
                  </a:lnTo>
                  <a:lnTo>
                    <a:pt x="1445102" y="911595"/>
                  </a:lnTo>
                  <a:lnTo>
                    <a:pt x="1544638" y="985590"/>
                  </a:lnTo>
                  <a:lnTo>
                    <a:pt x="1260475" y="1276351"/>
                  </a:lnTo>
                  <a:lnTo>
                    <a:pt x="1402895" y="744538"/>
                  </a:lnTo>
                  <a:close/>
                  <a:moveTo>
                    <a:pt x="1117033" y="744538"/>
                  </a:moveTo>
                  <a:lnTo>
                    <a:pt x="1260475" y="1276351"/>
                  </a:lnTo>
                  <a:lnTo>
                    <a:pt x="974725" y="985590"/>
                  </a:lnTo>
                  <a:lnTo>
                    <a:pt x="1074817" y="911595"/>
                  </a:lnTo>
                  <a:lnTo>
                    <a:pt x="988797" y="876186"/>
                  </a:lnTo>
                  <a:lnTo>
                    <a:pt x="1047581" y="774953"/>
                  </a:lnTo>
                  <a:lnTo>
                    <a:pt x="1075498" y="762696"/>
                  </a:lnTo>
                  <a:lnTo>
                    <a:pt x="1097514" y="752936"/>
                  </a:lnTo>
                  <a:lnTo>
                    <a:pt x="1117033" y="744538"/>
                  </a:lnTo>
                  <a:close/>
                  <a:moveTo>
                    <a:pt x="1402897" y="153988"/>
                  </a:moveTo>
                  <a:lnTo>
                    <a:pt x="1409473" y="157160"/>
                  </a:lnTo>
                  <a:lnTo>
                    <a:pt x="1415370" y="160786"/>
                  </a:lnTo>
                  <a:lnTo>
                    <a:pt x="1420813" y="164865"/>
                  </a:lnTo>
                  <a:lnTo>
                    <a:pt x="1426029" y="168945"/>
                  </a:lnTo>
                  <a:lnTo>
                    <a:pt x="1430791" y="173024"/>
                  </a:lnTo>
                  <a:lnTo>
                    <a:pt x="1435100" y="177783"/>
                  </a:lnTo>
                  <a:lnTo>
                    <a:pt x="1439182" y="182315"/>
                  </a:lnTo>
                  <a:lnTo>
                    <a:pt x="1443265" y="187074"/>
                  </a:lnTo>
                  <a:lnTo>
                    <a:pt x="1446893" y="192286"/>
                  </a:lnTo>
                  <a:lnTo>
                    <a:pt x="1449841" y="197498"/>
                  </a:lnTo>
                  <a:lnTo>
                    <a:pt x="1453016" y="202937"/>
                  </a:lnTo>
                  <a:lnTo>
                    <a:pt x="1455965" y="208602"/>
                  </a:lnTo>
                  <a:lnTo>
                    <a:pt x="1458459" y="214268"/>
                  </a:lnTo>
                  <a:lnTo>
                    <a:pt x="1460727" y="220160"/>
                  </a:lnTo>
                  <a:lnTo>
                    <a:pt x="1462768" y="226505"/>
                  </a:lnTo>
                  <a:lnTo>
                    <a:pt x="1465036" y="232850"/>
                  </a:lnTo>
                  <a:lnTo>
                    <a:pt x="1466850" y="239422"/>
                  </a:lnTo>
                  <a:lnTo>
                    <a:pt x="1468665" y="246221"/>
                  </a:lnTo>
                  <a:lnTo>
                    <a:pt x="1471840" y="259818"/>
                  </a:lnTo>
                  <a:lnTo>
                    <a:pt x="1474788" y="274548"/>
                  </a:lnTo>
                  <a:lnTo>
                    <a:pt x="1477282" y="289731"/>
                  </a:lnTo>
                  <a:lnTo>
                    <a:pt x="1483179" y="322137"/>
                  </a:lnTo>
                  <a:lnTo>
                    <a:pt x="1485900" y="339133"/>
                  </a:lnTo>
                  <a:lnTo>
                    <a:pt x="1489529" y="356809"/>
                  </a:lnTo>
                  <a:lnTo>
                    <a:pt x="1495198" y="357716"/>
                  </a:lnTo>
                  <a:lnTo>
                    <a:pt x="1500641" y="359302"/>
                  </a:lnTo>
                  <a:lnTo>
                    <a:pt x="1506084" y="361115"/>
                  </a:lnTo>
                  <a:lnTo>
                    <a:pt x="1511073" y="363608"/>
                  </a:lnTo>
                  <a:lnTo>
                    <a:pt x="1516063" y="366100"/>
                  </a:lnTo>
                  <a:lnTo>
                    <a:pt x="1520598" y="369046"/>
                  </a:lnTo>
                  <a:lnTo>
                    <a:pt x="1525134" y="371992"/>
                  </a:lnTo>
                  <a:lnTo>
                    <a:pt x="1529216" y="375392"/>
                  </a:lnTo>
                  <a:lnTo>
                    <a:pt x="1532845" y="379018"/>
                  </a:lnTo>
                  <a:lnTo>
                    <a:pt x="1536473" y="383097"/>
                  </a:lnTo>
                  <a:lnTo>
                    <a:pt x="1539422" y="387402"/>
                  </a:lnTo>
                  <a:lnTo>
                    <a:pt x="1542143" y="391708"/>
                  </a:lnTo>
                  <a:lnTo>
                    <a:pt x="1544638" y="396467"/>
                  </a:lnTo>
                  <a:lnTo>
                    <a:pt x="1546452" y="401226"/>
                  </a:lnTo>
                  <a:lnTo>
                    <a:pt x="1547813" y="406438"/>
                  </a:lnTo>
                  <a:lnTo>
                    <a:pt x="1548947" y="411650"/>
                  </a:lnTo>
                  <a:lnTo>
                    <a:pt x="1549400" y="417089"/>
                  </a:lnTo>
                  <a:lnTo>
                    <a:pt x="1549400" y="422754"/>
                  </a:lnTo>
                  <a:lnTo>
                    <a:pt x="1549173" y="428646"/>
                  </a:lnTo>
                  <a:lnTo>
                    <a:pt x="1548266" y="434538"/>
                  </a:lnTo>
                  <a:lnTo>
                    <a:pt x="1546679" y="440430"/>
                  </a:lnTo>
                  <a:lnTo>
                    <a:pt x="1544638" y="446776"/>
                  </a:lnTo>
                  <a:lnTo>
                    <a:pt x="1541690" y="452668"/>
                  </a:lnTo>
                  <a:lnTo>
                    <a:pt x="1538288" y="459013"/>
                  </a:lnTo>
                  <a:lnTo>
                    <a:pt x="1534432" y="465358"/>
                  </a:lnTo>
                  <a:lnTo>
                    <a:pt x="1529670" y="471703"/>
                  </a:lnTo>
                  <a:lnTo>
                    <a:pt x="1524681" y="478275"/>
                  </a:lnTo>
                  <a:lnTo>
                    <a:pt x="1518331" y="484847"/>
                  </a:lnTo>
                  <a:lnTo>
                    <a:pt x="1511527" y="491192"/>
                  </a:lnTo>
                  <a:lnTo>
                    <a:pt x="1504270" y="497764"/>
                  </a:lnTo>
                  <a:lnTo>
                    <a:pt x="1496106" y="504110"/>
                  </a:lnTo>
                  <a:lnTo>
                    <a:pt x="1487034" y="510681"/>
                  </a:lnTo>
                  <a:lnTo>
                    <a:pt x="1484540" y="522692"/>
                  </a:lnTo>
                  <a:lnTo>
                    <a:pt x="1481818" y="534476"/>
                  </a:lnTo>
                  <a:lnTo>
                    <a:pt x="1478643" y="546260"/>
                  </a:lnTo>
                  <a:lnTo>
                    <a:pt x="1475015" y="557818"/>
                  </a:lnTo>
                  <a:lnTo>
                    <a:pt x="1471386" y="569375"/>
                  </a:lnTo>
                  <a:lnTo>
                    <a:pt x="1467304" y="580932"/>
                  </a:lnTo>
                  <a:lnTo>
                    <a:pt x="1462768" y="592037"/>
                  </a:lnTo>
                  <a:lnTo>
                    <a:pt x="1458006" y="603141"/>
                  </a:lnTo>
                  <a:lnTo>
                    <a:pt x="1452790" y="613792"/>
                  </a:lnTo>
                  <a:lnTo>
                    <a:pt x="1447573" y="624443"/>
                  </a:lnTo>
                  <a:lnTo>
                    <a:pt x="1441904" y="634867"/>
                  </a:lnTo>
                  <a:lnTo>
                    <a:pt x="1435554" y="644838"/>
                  </a:lnTo>
                  <a:lnTo>
                    <a:pt x="1429431" y="654356"/>
                  </a:lnTo>
                  <a:lnTo>
                    <a:pt x="1422854" y="664100"/>
                  </a:lnTo>
                  <a:lnTo>
                    <a:pt x="1416050" y="673165"/>
                  </a:lnTo>
                  <a:lnTo>
                    <a:pt x="1409020" y="682003"/>
                  </a:lnTo>
                  <a:lnTo>
                    <a:pt x="1401309" y="690161"/>
                  </a:lnTo>
                  <a:lnTo>
                    <a:pt x="1393825" y="698319"/>
                  </a:lnTo>
                  <a:lnTo>
                    <a:pt x="1385888" y="705798"/>
                  </a:lnTo>
                  <a:lnTo>
                    <a:pt x="1377723" y="713049"/>
                  </a:lnTo>
                  <a:lnTo>
                    <a:pt x="1369332" y="719848"/>
                  </a:lnTo>
                  <a:lnTo>
                    <a:pt x="1360715" y="725967"/>
                  </a:lnTo>
                  <a:lnTo>
                    <a:pt x="1351870" y="731632"/>
                  </a:lnTo>
                  <a:lnTo>
                    <a:pt x="1342798" y="737071"/>
                  </a:lnTo>
                  <a:lnTo>
                    <a:pt x="1333273" y="741830"/>
                  </a:lnTo>
                  <a:lnTo>
                    <a:pt x="1323975" y="746135"/>
                  </a:lnTo>
                  <a:lnTo>
                    <a:pt x="1313997" y="749761"/>
                  </a:lnTo>
                  <a:lnTo>
                    <a:pt x="1309007" y="751348"/>
                  </a:lnTo>
                  <a:lnTo>
                    <a:pt x="1304018" y="752707"/>
                  </a:lnTo>
                  <a:lnTo>
                    <a:pt x="1299029" y="754294"/>
                  </a:lnTo>
                  <a:lnTo>
                    <a:pt x="1293813" y="755200"/>
                  </a:lnTo>
                  <a:lnTo>
                    <a:pt x="1288597" y="756333"/>
                  </a:lnTo>
                  <a:lnTo>
                    <a:pt x="1283381" y="757013"/>
                  </a:lnTo>
                  <a:lnTo>
                    <a:pt x="1278165" y="757919"/>
                  </a:lnTo>
                  <a:lnTo>
                    <a:pt x="1272722" y="758373"/>
                  </a:lnTo>
                  <a:lnTo>
                    <a:pt x="1267279" y="758599"/>
                  </a:lnTo>
                  <a:lnTo>
                    <a:pt x="1262290" y="758826"/>
                  </a:lnTo>
                  <a:lnTo>
                    <a:pt x="1256847" y="758599"/>
                  </a:lnTo>
                  <a:lnTo>
                    <a:pt x="1251404" y="758373"/>
                  </a:lnTo>
                  <a:lnTo>
                    <a:pt x="1245961" y="757919"/>
                  </a:lnTo>
                  <a:lnTo>
                    <a:pt x="1240745" y="757013"/>
                  </a:lnTo>
                  <a:lnTo>
                    <a:pt x="1235529" y="756333"/>
                  </a:lnTo>
                  <a:lnTo>
                    <a:pt x="1230313" y="755200"/>
                  </a:lnTo>
                  <a:lnTo>
                    <a:pt x="1225097" y="754294"/>
                  </a:lnTo>
                  <a:lnTo>
                    <a:pt x="1220107" y="752707"/>
                  </a:lnTo>
                  <a:lnTo>
                    <a:pt x="1215118" y="751348"/>
                  </a:lnTo>
                  <a:lnTo>
                    <a:pt x="1210129" y="749761"/>
                  </a:lnTo>
                  <a:lnTo>
                    <a:pt x="1200150" y="746135"/>
                  </a:lnTo>
                  <a:lnTo>
                    <a:pt x="1190625" y="741830"/>
                  </a:lnTo>
                  <a:lnTo>
                    <a:pt x="1181327" y="737071"/>
                  </a:lnTo>
                  <a:lnTo>
                    <a:pt x="1172256" y="731632"/>
                  </a:lnTo>
                  <a:lnTo>
                    <a:pt x="1163411" y="725967"/>
                  </a:lnTo>
                  <a:lnTo>
                    <a:pt x="1154566" y="719848"/>
                  </a:lnTo>
                  <a:lnTo>
                    <a:pt x="1146402" y="713049"/>
                  </a:lnTo>
                  <a:lnTo>
                    <a:pt x="1138011" y="705798"/>
                  </a:lnTo>
                  <a:lnTo>
                    <a:pt x="1130300" y="698319"/>
                  </a:lnTo>
                  <a:lnTo>
                    <a:pt x="1122363" y="690161"/>
                  </a:lnTo>
                  <a:lnTo>
                    <a:pt x="1115106" y="682003"/>
                  </a:lnTo>
                  <a:lnTo>
                    <a:pt x="1107848" y="673165"/>
                  </a:lnTo>
                  <a:lnTo>
                    <a:pt x="1101272" y="664100"/>
                  </a:lnTo>
                  <a:lnTo>
                    <a:pt x="1094695" y="654356"/>
                  </a:lnTo>
                  <a:lnTo>
                    <a:pt x="1088118" y="644838"/>
                  </a:lnTo>
                  <a:lnTo>
                    <a:pt x="1082222" y="634867"/>
                  </a:lnTo>
                  <a:lnTo>
                    <a:pt x="1076552" y="624443"/>
                  </a:lnTo>
                  <a:lnTo>
                    <a:pt x="1071109" y="613792"/>
                  </a:lnTo>
                  <a:lnTo>
                    <a:pt x="1066120" y="603141"/>
                  </a:lnTo>
                  <a:lnTo>
                    <a:pt x="1061357" y="592037"/>
                  </a:lnTo>
                  <a:lnTo>
                    <a:pt x="1056822" y="580932"/>
                  </a:lnTo>
                  <a:lnTo>
                    <a:pt x="1052740" y="569375"/>
                  </a:lnTo>
                  <a:lnTo>
                    <a:pt x="1048884" y="557818"/>
                  </a:lnTo>
                  <a:lnTo>
                    <a:pt x="1045482" y="546260"/>
                  </a:lnTo>
                  <a:lnTo>
                    <a:pt x="1042307" y="534476"/>
                  </a:lnTo>
                  <a:lnTo>
                    <a:pt x="1039586" y="522692"/>
                  </a:lnTo>
                  <a:lnTo>
                    <a:pt x="1037091" y="510681"/>
                  </a:lnTo>
                  <a:lnTo>
                    <a:pt x="1028020" y="504110"/>
                  </a:lnTo>
                  <a:lnTo>
                    <a:pt x="1019856" y="497764"/>
                  </a:lnTo>
                  <a:lnTo>
                    <a:pt x="1012598" y="491192"/>
                  </a:lnTo>
                  <a:lnTo>
                    <a:pt x="1005795" y="484847"/>
                  </a:lnTo>
                  <a:lnTo>
                    <a:pt x="999445" y="478275"/>
                  </a:lnTo>
                  <a:lnTo>
                    <a:pt x="994456" y="471703"/>
                  </a:lnTo>
                  <a:lnTo>
                    <a:pt x="989693" y="465358"/>
                  </a:lnTo>
                  <a:lnTo>
                    <a:pt x="985838" y="459013"/>
                  </a:lnTo>
                  <a:lnTo>
                    <a:pt x="982436" y="452668"/>
                  </a:lnTo>
                  <a:lnTo>
                    <a:pt x="979488" y="446776"/>
                  </a:lnTo>
                  <a:lnTo>
                    <a:pt x="977447" y="440430"/>
                  </a:lnTo>
                  <a:lnTo>
                    <a:pt x="975859" y="434538"/>
                  </a:lnTo>
                  <a:lnTo>
                    <a:pt x="974952" y="428646"/>
                  </a:lnTo>
                  <a:lnTo>
                    <a:pt x="974725" y="422754"/>
                  </a:lnTo>
                  <a:lnTo>
                    <a:pt x="974725" y="417089"/>
                  </a:lnTo>
                  <a:lnTo>
                    <a:pt x="975179" y="411650"/>
                  </a:lnTo>
                  <a:lnTo>
                    <a:pt x="976313" y="406438"/>
                  </a:lnTo>
                  <a:lnTo>
                    <a:pt x="977673" y="401226"/>
                  </a:lnTo>
                  <a:lnTo>
                    <a:pt x="979488" y="396467"/>
                  </a:lnTo>
                  <a:lnTo>
                    <a:pt x="981982" y="391708"/>
                  </a:lnTo>
                  <a:lnTo>
                    <a:pt x="984704" y="387402"/>
                  </a:lnTo>
                  <a:lnTo>
                    <a:pt x="987879" y="383097"/>
                  </a:lnTo>
                  <a:lnTo>
                    <a:pt x="991281" y="379018"/>
                  </a:lnTo>
                  <a:lnTo>
                    <a:pt x="994909" y="375392"/>
                  </a:lnTo>
                  <a:lnTo>
                    <a:pt x="998991" y="371992"/>
                  </a:lnTo>
                  <a:lnTo>
                    <a:pt x="1003527" y="369046"/>
                  </a:lnTo>
                  <a:lnTo>
                    <a:pt x="1008063" y="366100"/>
                  </a:lnTo>
                  <a:lnTo>
                    <a:pt x="1013052" y="363608"/>
                  </a:lnTo>
                  <a:lnTo>
                    <a:pt x="1018041" y="361115"/>
                  </a:lnTo>
                  <a:lnTo>
                    <a:pt x="1023484" y="359302"/>
                  </a:lnTo>
                  <a:lnTo>
                    <a:pt x="1028927" y="357716"/>
                  </a:lnTo>
                  <a:lnTo>
                    <a:pt x="1034597" y="356809"/>
                  </a:lnTo>
                  <a:lnTo>
                    <a:pt x="1038906" y="333468"/>
                  </a:lnTo>
                  <a:lnTo>
                    <a:pt x="1042761" y="311486"/>
                  </a:lnTo>
                  <a:lnTo>
                    <a:pt x="1046390" y="290411"/>
                  </a:lnTo>
                  <a:lnTo>
                    <a:pt x="1050018" y="270242"/>
                  </a:lnTo>
                  <a:lnTo>
                    <a:pt x="1052286" y="260724"/>
                  </a:lnTo>
                  <a:lnTo>
                    <a:pt x="1054327" y="251659"/>
                  </a:lnTo>
                  <a:lnTo>
                    <a:pt x="1056368" y="242595"/>
                  </a:lnTo>
                  <a:lnTo>
                    <a:pt x="1058863" y="233757"/>
                  </a:lnTo>
                  <a:lnTo>
                    <a:pt x="1061584" y="225372"/>
                  </a:lnTo>
                  <a:lnTo>
                    <a:pt x="1064532" y="217440"/>
                  </a:lnTo>
                  <a:lnTo>
                    <a:pt x="1067707" y="209509"/>
                  </a:lnTo>
                  <a:lnTo>
                    <a:pt x="1071563" y="202030"/>
                  </a:lnTo>
                  <a:lnTo>
                    <a:pt x="1078820" y="204750"/>
                  </a:lnTo>
                  <a:lnTo>
                    <a:pt x="1088798" y="207696"/>
                  </a:lnTo>
                  <a:lnTo>
                    <a:pt x="1101272" y="211095"/>
                  </a:lnTo>
                  <a:lnTo>
                    <a:pt x="1108075" y="212681"/>
                  </a:lnTo>
                  <a:lnTo>
                    <a:pt x="1115786" y="214494"/>
                  </a:lnTo>
                  <a:lnTo>
                    <a:pt x="1123950" y="216081"/>
                  </a:lnTo>
                  <a:lnTo>
                    <a:pt x="1132568" y="217667"/>
                  </a:lnTo>
                  <a:lnTo>
                    <a:pt x="1141640" y="219027"/>
                  </a:lnTo>
                  <a:lnTo>
                    <a:pt x="1151165" y="219933"/>
                  </a:lnTo>
                  <a:lnTo>
                    <a:pt x="1161370" y="221066"/>
                  </a:lnTo>
                  <a:lnTo>
                    <a:pt x="1171802" y="221746"/>
                  </a:lnTo>
                  <a:lnTo>
                    <a:pt x="1182234" y="222199"/>
                  </a:lnTo>
                  <a:lnTo>
                    <a:pt x="1193573" y="222199"/>
                  </a:lnTo>
                  <a:lnTo>
                    <a:pt x="1205140" y="221973"/>
                  </a:lnTo>
                  <a:lnTo>
                    <a:pt x="1216932" y="221519"/>
                  </a:lnTo>
                  <a:lnTo>
                    <a:pt x="1228952" y="220386"/>
                  </a:lnTo>
                  <a:lnTo>
                    <a:pt x="1241425" y="219027"/>
                  </a:lnTo>
                  <a:lnTo>
                    <a:pt x="1254125" y="217214"/>
                  </a:lnTo>
                  <a:lnTo>
                    <a:pt x="1266825" y="214494"/>
                  </a:lnTo>
                  <a:lnTo>
                    <a:pt x="1279979" y="211775"/>
                  </a:lnTo>
                  <a:lnTo>
                    <a:pt x="1293359" y="208149"/>
                  </a:lnTo>
                  <a:lnTo>
                    <a:pt x="1306513" y="203843"/>
                  </a:lnTo>
                  <a:lnTo>
                    <a:pt x="1320347" y="199084"/>
                  </a:lnTo>
                  <a:lnTo>
                    <a:pt x="1326923" y="196138"/>
                  </a:lnTo>
                  <a:lnTo>
                    <a:pt x="1333727" y="193192"/>
                  </a:lnTo>
                  <a:lnTo>
                    <a:pt x="1340757" y="190473"/>
                  </a:lnTo>
                  <a:lnTo>
                    <a:pt x="1347788" y="187074"/>
                  </a:lnTo>
                  <a:lnTo>
                    <a:pt x="1354591" y="183675"/>
                  </a:lnTo>
                  <a:lnTo>
                    <a:pt x="1361395" y="180049"/>
                  </a:lnTo>
                  <a:lnTo>
                    <a:pt x="1368425" y="176196"/>
                  </a:lnTo>
                  <a:lnTo>
                    <a:pt x="1375229" y="172117"/>
                  </a:lnTo>
                  <a:lnTo>
                    <a:pt x="1382259" y="167811"/>
                  </a:lnTo>
                  <a:lnTo>
                    <a:pt x="1389290" y="163506"/>
                  </a:lnTo>
                  <a:lnTo>
                    <a:pt x="1396320" y="158747"/>
                  </a:lnTo>
                  <a:lnTo>
                    <a:pt x="1402897" y="153988"/>
                  </a:lnTo>
                  <a:close/>
                  <a:moveTo>
                    <a:pt x="1247860" y="0"/>
                  </a:moveTo>
                  <a:lnTo>
                    <a:pt x="1262405" y="0"/>
                  </a:lnTo>
                  <a:lnTo>
                    <a:pt x="1276495" y="227"/>
                  </a:lnTo>
                  <a:lnTo>
                    <a:pt x="1290585" y="907"/>
                  </a:lnTo>
                  <a:lnTo>
                    <a:pt x="1304448" y="2268"/>
                  </a:lnTo>
                  <a:lnTo>
                    <a:pt x="1317629" y="4082"/>
                  </a:lnTo>
                  <a:lnTo>
                    <a:pt x="1330583" y="6803"/>
                  </a:lnTo>
                  <a:lnTo>
                    <a:pt x="1343082" y="9298"/>
                  </a:lnTo>
                  <a:lnTo>
                    <a:pt x="1355354" y="12700"/>
                  </a:lnTo>
                  <a:lnTo>
                    <a:pt x="1366717" y="16328"/>
                  </a:lnTo>
                  <a:lnTo>
                    <a:pt x="1377625" y="20411"/>
                  </a:lnTo>
                  <a:lnTo>
                    <a:pt x="1387852" y="25173"/>
                  </a:lnTo>
                  <a:lnTo>
                    <a:pt x="1392625" y="27441"/>
                  </a:lnTo>
                  <a:lnTo>
                    <a:pt x="1397397" y="29709"/>
                  </a:lnTo>
                  <a:lnTo>
                    <a:pt x="1401715" y="32430"/>
                  </a:lnTo>
                  <a:lnTo>
                    <a:pt x="1406260" y="34925"/>
                  </a:lnTo>
                  <a:lnTo>
                    <a:pt x="1410351" y="37873"/>
                  </a:lnTo>
                  <a:lnTo>
                    <a:pt x="1414214" y="40595"/>
                  </a:lnTo>
                  <a:lnTo>
                    <a:pt x="1417850" y="43543"/>
                  </a:lnTo>
                  <a:lnTo>
                    <a:pt x="1421259" y="46491"/>
                  </a:lnTo>
                  <a:lnTo>
                    <a:pt x="1424668" y="49439"/>
                  </a:lnTo>
                  <a:lnTo>
                    <a:pt x="1427850" y="52614"/>
                  </a:lnTo>
                  <a:lnTo>
                    <a:pt x="1430577" y="55789"/>
                  </a:lnTo>
                  <a:lnTo>
                    <a:pt x="1433304" y="59191"/>
                  </a:lnTo>
                  <a:lnTo>
                    <a:pt x="1438985" y="59418"/>
                  </a:lnTo>
                  <a:lnTo>
                    <a:pt x="1444212" y="59871"/>
                  </a:lnTo>
                  <a:lnTo>
                    <a:pt x="1449667" y="61005"/>
                  </a:lnTo>
                  <a:lnTo>
                    <a:pt x="1454666" y="62139"/>
                  </a:lnTo>
                  <a:lnTo>
                    <a:pt x="1459439" y="63727"/>
                  </a:lnTo>
                  <a:lnTo>
                    <a:pt x="1463984" y="65768"/>
                  </a:lnTo>
                  <a:lnTo>
                    <a:pt x="1468529" y="67809"/>
                  </a:lnTo>
                  <a:lnTo>
                    <a:pt x="1472847" y="70530"/>
                  </a:lnTo>
                  <a:lnTo>
                    <a:pt x="1476938" y="73252"/>
                  </a:lnTo>
                  <a:lnTo>
                    <a:pt x="1480801" y="76200"/>
                  </a:lnTo>
                  <a:lnTo>
                    <a:pt x="1484437" y="79602"/>
                  </a:lnTo>
                  <a:lnTo>
                    <a:pt x="1488073" y="83230"/>
                  </a:lnTo>
                  <a:lnTo>
                    <a:pt x="1491482" y="86859"/>
                  </a:lnTo>
                  <a:lnTo>
                    <a:pt x="1494664" y="90941"/>
                  </a:lnTo>
                  <a:lnTo>
                    <a:pt x="1497618" y="95023"/>
                  </a:lnTo>
                  <a:lnTo>
                    <a:pt x="1500573" y="99559"/>
                  </a:lnTo>
                  <a:lnTo>
                    <a:pt x="1503300" y="104095"/>
                  </a:lnTo>
                  <a:lnTo>
                    <a:pt x="1506027" y="109084"/>
                  </a:lnTo>
                  <a:lnTo>
                    <a:pt x="1508299" y="114073"/>
                  </a:lnTo>
                  <a:lnTo>
                    <a:pt x="1510572" y="119289"/>
                  </a:lnTo>
                  <a:lnTo>
                    <a:pt x="1513072" y="124505"/>
                  </a:lnTo>
                  <a:lnTo>
                    <a:pt x="1515117" y="129948"/>
                  </a:lnTo>
                  <a:lnTo>
                    <a:pt x="1516935" y="135618"/>
                  </a:lnTo>
                  <a:lnTo>
                    <a:pt x="1518753" y="141287"/>
                  </a:lnTo>
                  <a:lnTo>
                    <a:pt x="1521935" y="153307"/>
                  </a:lnTo>
                  <a:lnTo>
                    <a:pt x="1524662" y="165327"/>
                  </a:lnTo>
                  <a:lnTo>
                    <a:pt x="1527162" y="177800"/>
                  </a:lnTo>
                  <a:lnTo>
                    <a:pt x="1528980" y="190500"/>
                  </a:lnTo>
                  <a:lnTo>
                    <a:pt x="1530344" y="203427"/>
                  </a:lnTo>
                  <a:lnTo>
                    <a:pt x="1531707" y="216580"/>
                  </a:lnTo>
                  <a:lnTo>
                    <a:pt x="1532616" y="229507"/>
                  </a:lnTo>
                  <a:lnTo>
                    <a:pt x="1533071" y="242434"/>
                  </a:lnTo>
                  <a:lnTo>
                    <a:pt x="1533525" y="255134"/>
                  </a:lnTo>
                  <a:lnTo>
                    <a:pt x="1533525" y="267607"/>
                  </a:lnTo>
                  <a:lnTo>
                    <a:pt x="1533298" y="279853"/>
                  </a:lnTo>
                  <a:lnTo>
                    <a:pt x="1533071" y="291420"/>
                  </a:lnTo>
                  <a:lnTo>
                    <a:pt x="1532162" y="313418"/>
                  </a:lnTo>
                  <a:lnTo>
                    <a:pt x="1530798" y="332921"/>
                  </a:lnTo>
                  <a:lnTo>
                    <a:pt x="1529435" y="349023"/>
                  </a:lnTo>
                  <a:lnTo>
                    <a:pt x="1528071" y="361496"/>
                  </a:lnTo>
                  <a:lnTo>
                    <a:pt x="1521708" y="358095"/>
                  </a:lnTo>
                  <a:lnTo>
                    <a:pt x="1518299" y="356734"/>
                  </a:lnTo>
                  <a:lnTo>
                    <a:pt x="1514890" y="355146"/>
                  </a:lnTo>
                  <a:lnTo>
                    <a:pt x="1511254" y="354239"/>
                  </a:lnTo>
                  <a:lnTo>
                    <a:pt x="1507618" y="353105"/>
                  </a:lnTo>
                  <a:lnTo>
                    <a:pt x="1503982" y="352198"/>
                  </a:lnTo>
                  <a:lnTo>
                    <a:pt x="1500118" y="351291"/>
                  </a:lnTo>
                  <a:lnTo>
                    <a:pt x="1494891" y="315232"/>
                  </a:lnTo>
                  <a:lnTo>
                    <a:pt x="1492164" y="297996"/>
                  </a:lnTo>
                  <a:lnTo>
                    <a:pt x="1489437" y="281214"/>
                  </a:lnTo>
                  <a:lnTo>
                    <a:pt x="1486255" y="265566"/>
                  </a:lnTo>
                  <a:lnTo>
                    <a:pt x="1482846" y="250145"/>
                  </a:lnTo>
                  <a:lnTo>
                    <a:pt x="1481028" y="242887"/>
                  </a:lnTo>
                  <a:lnTo>
                    <a:pt x="1478983" y="235630"/>
                  </a:lnTo>
                  <a:lnTo>
                    <a:pt x="1476938" y="228600"/>
                  </a:lnTo>
                  <a:lnTo>
                    <a:pt x="1474665" y="222023"/>
                  </a:lnTo>
                  <a:lnTo>
                    <a:pt x="1472165" y="215446"/>
                  </a:lnTo>
                  <a:lnTo>
                    <a:pt x="1469665" y="208870"/>
                  </a:lnTo>
                  <a:lnTo>
                    <a:pt x="1466711" y="202746"/>
                  </a:lnTo>
                  <a:lnTo>
                    <a:pt x="1463757" y="196623"/>
                  </a:lnTo>
                  <a:lnTo>
                    <a:pt x="1460348" y="190727"/>
                  </a:lnTo>
                  <a:lnTo>
                    <a:pt x="1456939" y="185057"/>
                  </a:lnTo>
                  <a:lnTo>
                    <a:pt x="1453075" y="179614"/>
                  </a:lnTo>
                  <a:lnTo>
                    <a:pt x="1449212" y="174171"/>
                  </a:lnTo>
                  <a:lnTo>
                    <a:pt x="1444667" y="169182"/>
                  </a:lnTo>
                  <a:lnTo>
                    <a:pt x="1440349" y="164420"/>
                  </a:lnTo>
                  <a:lnTo>
                    <a:pt x="1435349" y="159657"/>
                  </a:lnTo>
                  <a:lnTo>
                    <a:pt x="1430122" y="155348"/>
                  </a:lnTo>
                  <a:lnTo>
                    <a:pt x="1424668" y="151039"/>
                  </a:lnTo>
                  <a:lnTo>
                    <a:pt x="1418759" y="146957"/>
                  </a:lnTo>
                  <a:lnTo>
                    <a:pt x="1412396" y="143328"/>
                  </a:lnTo>
                  <a:lnTo>
                    <a:pt x="1405806" y="139700"/>
                  </a:lnTo>
                  <a:lnTo>
                    <a:pt x="1398533" y="144689"/>
                  </a:lnTo>
                  <a:lnTo>
                    <a:pt x="1391261" y="149678"/>
                  </a:lnTo>
                  <a:lnTo>
                    <a:pt x="1384216" y="154214"/>
                  </a:lnTo>
                  <a:lnTo>
                    <a:pt x="1376944" y="158750"/>
                  </a:lnTo>
                  <a:lnTo>
                    <a:pt x="1369671" y="162832"/>
                  </a:lnTo>
                  <a:lnTo>
                    <a:pt x="1362399" y="166914"/>
                  </a:lnTo>
                  <a:lnTo>
                    <a:pt x="1355127" y="170543"/>
                  </a:lnTo>
                  <a:lnTo>
                    <a:pt x="1348082" y="174171"/>
                  </a:lnTo>
                  <a:lnTo>
                    <a:pt x="1340809" y="177573"/>
                  </a:lnTo>
                  <a:lnTo>
                    <a:pt x="1333764" y="180975"/>
                  </a:lnTo>
                  <a:lnTo>
                    <a:pt x="1326492" y="183696"/>
                  </a:lnTo>
                  <a:lnTo>
                    <a:pt x="1319447" y="186645"/>
                  </a:lnTo>
                  <a:lnTo>
                    <a:pt x="1305357" y="191861"/>
                  </a:lnTo>
                  <a:lnTo>
                    <a:pt x="1291494" y="196170"/>
                  </a:lnTo>
                  <a:lnTo>
                    <a:pt x="1277859" y="199798"/>
                  </a:lnTo>
                  <a:lnTo>
                    <a:pt x="1264450" y="202973"/>
                  </a:lnTo>
                  <a:lnTo>
                    <a:pt x="1250815" y="205695"/>
                  </a:lnTo>
                  <a:lnTo>
                    <a:pt x="1237861" y="207736"/>
                  </a:lnTo>
                  <a:lnTo>
                    <a:pt x="1225135" y="209323"/>
                  </a:lnTo>
                  <a:lnTo>
                    <a:pt x="1212635" y="210230"/>
                  </a:lnTo>
                  <a:lnTo>
                    <a:pt x="1200363" y="210684"/>
                  </a:lnTo>
                  <a:lnTo>
                    <a:pt x="1188546" y="211137"/>
                  </a:lnTo>
                  <a:lnTo>
                    <a:pt x="1177183" y="211137"/>
                  </a:lnTo>
                  <a:lnTo>
                    <a:pt x="1165820" y="210457"/>
                  </a:lnTo>
                  <a:lnTo>
                    <a:pt x="1155366" y="209777"/>
                  </a:lnTo>
                  <a:lnTo>
                    <a:pt x="1145139" y="208643"/>
                  </a:lnTo>
                  <a:lnTo>
                    <a:pt x="1135367" y="207509"/>
                  </a:lnTo>
                  <a:lnTo>
                    <a:pt x="1125822" y="206148"/>
                  </a:lnTo>
                  <a:lnTo>
                    <a:pt x="1117186" y="204561"/>
                  </a:lnTo>
                  <a:lnTo>
                    <a:pt x="1108551" y="202973"/>
                  </a:lnTo>
                  <a:lnTo>
                    <a:pt x="1100597" y="201159"/>
                  </a:lnTo>
                  <a:lnTo>
                    <a:pt x="1093324" y="199345"/>
                  </a:lnTo>
                  <a:lnTo>
                    <a:pt x="1080598" y="195943"/>
                  </a:lnTo>
                  <a:lnTo>
                    <a:pt x="1070598" y="192541"/>
                  </a:lnTo>
                  <a:lnTo>
                    <a:pt x="1062871" y="190046"/>
                  </a:lnTo>
                  <a:lnTo>
                    <a:pt x="1059235" y="197757"/>
                  </a:lnTo>
                  <a:lnTo>
                    <a:pt x="1055599" y="205921"/>
                  </a:lnTo>
                  <a:lnTo>
                    <a:pt x="1052418" y="214312"/>
                  </a:lnTo>
                  <a:lnTo>
                    <a:pt x="1049463" y="222930"/>
                  </a:lnTo>
                  <a:lnTo>
                    <a:pt x="1047191" y="232228"/>
                  </a:lnTo>
                  <a:lnTo>
                    <a:pt x="1044918" y="241527"/>
                  </a:lnTo>
                  <a:lnTo>
                    <a:pt x="1042418" y="251278"/>
                  </a:lnTo>
                  <a:lnTo>
                    <a:pt x="1040600" y="261257"/>
                  </a:lnTo>
                  <a:lnTo>
                    <a:pt x="1036737" y="282121"/>
                  </a:lnTo>
                  <a:lnTo>
                    <a:pt x="1033101" y="304120"/>
                  </a:lnTo>
                  <a:lnTo>
                    <a:pt x="1029010" y="327252"/>
                  </a:lnTo>
                  <a:lnTo>
                    <a:pt x="1026737" y="339045"/>
                  </a:lnTo>
                  <a:lnTo>
                    <a:pt x="1024237" y="351291"/>
                  </a:lnTo>
                  <a:lnTo>
                    <a:pt x="1020374" y="352198"/>
                  </a:lnTo>
                  <a:lnTo>
                    <a:pt x="1016511" y="353105"/>
                  </a:lnTo>
                  <a:lnTo>
                    <a:pt x="1012874" y="354239"/>
                  </a:lnTo>
                  <a:lnTo>
                    <a:pt x="1009238" y="355373"/>
                  </a:lnTo>
                  <a:lnTo>
                    <a:pt x="1005829" y="356734"/>
                  </a:lnTo>
                  <a:lnTo>
                    <a:pt x="1002193" y="358321"/>
                  </a:lnTo>
                  <a:lnTo>
                    <a:pt x="998784" y="360136"/>
                  </a:lnTo>
                  <a:lnTo>
                    <a:pt x="995830" y="361950"/>
                  </a:lnTo>
                  <a:lnTo>
                    <a:pt x="993557" y="347889"/>
                  </a:lnTo>
                  <a:lnTo>
                    <a:pt x="992421" y="338818"/>
                  </a:lnTo>
                  <a:lnTo>
                    <a:pt x="991285" y="329066"/>
                  </a:lnTo>
                  <a:lnTo>
                    <a:pt x="990376" y="317953"/>
                  </a:lnTo>
                  <a:lnTo>
                    <a:pt x="989694" y="305934"/>
                  </a:lnTo>
                  <a:lnTo>
                    <a:pt x="989240" y="293234"/>
                  </a:lnTo>
                  <a:lnTo>
                    <a:pt x="989012" y="279853"/>
                  </a:lnTo>
                  <a:lnTo>
                    <a:pt x="989240" y="265793"/>
                  </a:lnTo>
                  <a:lnTo>
                    <a:pt x="989921" y="251278"/>
                  </a:lnTo>
                  <a:lnTo>
                    <a:pt x="991058" y="236084"/>
                  </a:lnTo>
                  <a:lnTo>
                    <a:pt x="993103" y="220662"/>
                  </a:lnTo>
                  <a:lnTo>
                    <a:pt x="994239" y="213178"/>
                  </a:lnTo>
                  <a:lnTo>
                    <a:pt x="995376" y="205014"/>
                  </a:lnTo>
                  <a:lnTo>
                    <a:pt x="996966" y="197303"/>
                  </a:lnTo>
                  <a:lnTo>
                    <a:pt x="998784" y="189593"/>
                  </a:lnTo>
                  <a:lnTo>
                    <a:pt x="1000602" y="181655"/>
                  </a:lnTo>
                  <a:lnTo>
                    <a:pt x="1002648" y="173718"/>
                  </a:lnTo>
                  <a:lnTo>
                    <a:pt x="1005148" y="166007"/>
                  </a:lnTo>
                  <a:lnTo>
                    <a:pt x="1007648" y="158070"/>
                  </a:lnTo>
                  <a:lnTo>
                    <a:pt x="1010602" y="150359"/>
                  </a:lnTo>
                  <a:lnTo>
                    <a:pt x="1013783" y="142875"/>
                  </a:lnTo>
                  <a:lnTo>
                    <a:pt x="1016965" y="135164"/>
                  </a:lnTo>
                  <a:lnTo>
                    <a:pt x="1020601" y="127453"/>
                  </a:lnTo>
                  <a:lnTo>
                    <a:pt x="1024237" y="119970"/>
                  </a:lnTo>
                  <a:lnTo>
                    <a:pt x="1028555" y="112712"/>
                  </a:lnTo>
                  <a:lnTo>
                    <a:pt x="1032873" y="105455"/>
                  </a:lnTo>
                  <a:lnTo>
                    <a:pt x="1037873" y="98425"/>
                  </a:lnTo>
                  <a:lnTo>
                    <a:pt x="1042873" y="91395"/>
                  </a:lnTo>
                  <a:lnTo>
                    <a:pt x="1047872" y="84818"/>
                  </a:lnTo>
                  <a:lnTo>
                    <a:pt x="1053781" y="78014"/>
                  </a:lnTo>
                  <a:lnTo>
                    <a:pt x="1059690" y="71437"/>
                  </a:lnTo>
                  <a:lnTo>
                    <a:pt x="1066053" y="65314"/>
                  </a:lnTo>
                  <a:lnTo>
                    <a:pt x="1072644" y="59418"/>
                  </a:lnTo>
                  <a:lnTo>
                    <a:pt x="1079689" y="53748"/>
                  </a:lnTo>
                  <a:lnTo>
                    <a:pt x="1087188" y="47852"/>
                  </a:lnTo>
                  <a:lnTo>
                    <a:pt x="1094915" y="42409"/>
                  </a:lnTo>
                  <a:lnTo>
                    <a:pt x="1103096" y="37646"/>
                  </a:lnTo>
                  <a:lnTo>
                    <a:pt x="1111505" y="32657"/>
                  </a:lnTo>
                  <a:lnTo>
                    <a:pt x="1120368" y="28121"/>
                  </a:lnTo>
                  <a:lnTo>
                    <a:pt x="1129913" y="23812"/>
                  </a:lnTo>
                  <a:lnTo>
                    <a:pt x="1139685" y="19957"/>
                  </a:lnTo>
                  <a:lnTo>
                    <a:pt x="1149912" y="16328"/>
                  </a:lnTo>
                  <a:lnTo>
                    <a:pt x="1160366" y="12927"/>
                  </a:lnTo>
                  <a:lnTo>
                    <a:pt x="1171729" y="9978"/>
                  </a:lnTo>
                  <a:lnTo>
                    <a:pt x="1183092" y="7484"/>
                  </a:lnTo>
                  <a:lnTo>
                    <a:pt x="1194909" y="5216"/>
                  </a:lnTo>
                  <a:lnTo>
                    <a:pt x="1207408" y="3402"/>
                  </a:lnTo>
                  <a:lnTo>
                    <a:pt x="1220589" y="1814"/>
                  </a:lnTo>
                  <a:lnTo>
                    <a:pt x="1233998" y="680"/>
                  </a:lnTo>
                  <a:lnTo>
                    <a:pt x="12478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6" name="MH_Other_17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94" y="4082"/>
              <a:ext cx="384" cy="378"/>
            </a:xfrm>
            <a:custGeom>
              <a:avLst/>
              <a:gdLst>
                <a:gd name="T0" fmla="*/ 2147483646 w 113"/>
                <a:gd name="T1" fmla="*/ 2147483646 h 112"/>
                <a:gd name="T2" fmla="*/ 2147483646 w 113"/>
                <a:gd name="T3" fmla="*/ 2147483646 h 112"/>
                <a:gd name="T4" fmla="*/ 2147483646 w 113"/>
                <a:gd name="T5" fmla="*/ 2147483646 h 112"/>
                <a:gd name="T6" fmla="*/ 2147483646 w 113"/>
                <a:gd name="T7" fmla="*/ 2147483646 h 112"/>
                <a:gd name="T8" fmla="*/ 2147483646 w 113"/>
                <a:gd name="T9" fmla="*/ 2147483646 h 112"/>
                <a:gd name="T10" fmla="*/ 2147483646 w 113"/>
                <a:gd name="T11" fmla="*/ 2147483646 h 112"/>
                <a:gd name="T12" fmla="*/ 2147483646 w 113"/>
                <a:gd name="T13" fmla="*/ 2147483646 h 112"/>
                <a:gd name="T14" fmla="*/ 2147483646 w 113"/>
                <a:gd name="T15" fmla="*/ 2147483646 h 112"/>
                <a:gd name="T16" fmla="*/ 2147483646 w 113"/>
                <a:gd name="T17" fmla="*/ 2147483646 h 112"/>
                <a:gd name="T18" fmla="*/ 2147483646 w 113"/>
                <a:gd name="T19" fmla="*/ 2147483646 h 112"/>
                <a:gd name="T20" fmla="*/ 2147483646 w 113"/>
                <a:gd name="T21" fmla="*/ 2147483646 h 112"/>
                <a:gd name="T22" fmla="*/ 2147483646 w 113"/>
                <a:gd name="T23" fmla="*/ 2147483646 h 112"/>
                <a:gd name="T24" fmla="*/ 2147483646 w 113"/>
                <a:gd name="T25" fmla="*/ 2147483646 h 112"/>
                <a:gd name="T26" fmla="*/ 2147483646 w 113"/>
                <a:gd name="T27" fmla="*/ 2147483646 h 112"/>
                <a:gd name="T28" fmla="*/ 2147483646 w 113"/>
                <a:gd name="T29" fmla="*/ 2147483646 h 112"/>
                <a:gd name="T30" fmla="*/ 2147483646 w 113"/>
                <a:gd name="T31" fmla="*/ 2147483646 h 112"/>
                <a:gd name="T32" fmla="*/ 2147483646 w 113"/>
                <a:gd name="T33" fmla="*/ 2147483646 h 112"/>
                <a:gd name="T34" fmla="*/ 2147483646 w 113"/>
                <a:gd name="T35" fmla="*/ 2147483646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p>
              <a:endParaRPr lang="zh-CN" altLang="en-US" sz="2400" dirty="0">
                <a:ea typeface="字魂105号-简雅黑" panose="00000500000000000000" pitchFamily="2" charset="-122"/>
              </a:endParaRPr>
            </a:p>
          </p:txBody>
        </p:sp>
        <p:sp>
          <p:nvSpPr>
            <p:cNvPr id="16" name="Freeform 238"/>
            <p:cNvSpPr>
              <a:spLocks noEditPoints="1"/>
            </p:cNvSpPr>
            <p:nvPr/>
          </p:nvSpPr>
          <p:spPr bwMode="auto">
            <a:xfrm>
              <a:off x="8611" y="4127"/>
              <a:ext cx="498" cy="365"/>
            </a:xfrm>
            <a:custGeom>
              <a:avLst/>
              <a:gdLst>
                <a:gd name="T0" fmla="*/ 60 w 71"/>
                <a:gd name="T1" fmla="*/ 1 h 50"/>
                <a:gd name="T2" fmla="*/ 53 w 71"/>
                <a:gd name="T3" fmla="*/ 4 h 50"/>
                <a:gd name="T4" fmla="*/ 40 w 71"/>
                <a:gd name="T5" fmla="*/ 1 h 50"/>
                <a:gd name="T6" fmla="*/ 29 w 71"/>
                <a:gd name="T7" fmla="*/ 2 h 50"/>
                <a:gd name="T8" fmla="*/ 22 w 71"/>
                <a:gd name="T9" fmla="*/ 4 h 50"/>
                <a:gd name="T10" fmla="*/ 11 w 71"/>
                <a:gd name="T11" fmla="*/ 2 h 50"/>
                <a:gd name="T12" fmla="*/ 0 w 71"/>
                <a:gd name="T13" fmla="*/ 21 h 50"/>
                <a:gd name="T14" fmla="*/ 6 w 71"/>
                <a:gd name="T15" fmla="*/ 25 h 50"/>
                <a:gd name="T16" fmla="*/ 12 w 71"/>
                <a:gd name="T17" fmla="*/ 32 h 50"/>
                <a:gd name="T18" fmla="*/ 16 w 71"/>
                <a:gd name="T19" fmla="*/ 37 h 50"/>
                <a:gd name="T20" fmla="*/ 17 w 71"/>
                <a:gd name="T21" fmla="*/ 42 h 50"/>
                <a:gd name="T22" fmla="*/ 21 w 71"/>
                <a:gd name="T23" fmla="*/ 43 h 50"/>
                <a:gd name="T24" fmla="*/ 22 w 71"/>
                <a:gd name="T25" fmla="*/ 46 h 50"/>
                <a:gd name="T26" fmla="*/ 27 w 71"/>
                <a:gd name="T27" fmla="*/ 46 h 50"/>
                <a:gd name="T28" fmla="*/ 31 w 71"/>
                <a:gd name="T29" fmla="*/ 50 h 50"/>
                <a:gd name="T30" fmla="*/ 36 w 71"/>
                <a:gd name="T31" fmla="*/ 46 h 50"/>
                <a:gd name="T32" fmla="*/ 40 w 71"/>
                <a:gd name="T33" fmla="*/ 49 h 50"/>
                <a:gd name="T34" fmla="*/ 44 w 71"/>
                <a:gd name="T35" fmla="*/ 45 h 50"/>
                <a:gd name="T36" fmla="*/ 49 w 71"/>
                <a:gd name="T37" fmla="*/ 45 h 50"/>
                <a:gd name="T38" fmla="*/ 52 w 71"/>
                <a:gd name="T39" fmla="*/ 42 h 50"/>
                <a:gd name="T40" fmla="*/ 55 w 71"/>
                <a:gd name="T41" fmla="*/ 36 h 50"/>
                <a:gd name="T42" fmla="*/ 59 w 71"/>
                <a:gd name="T43" fmla="*/ 30 h 50"/>
                <a:gd name="T44" fmla="*/ 66 w 71"/>
                <a:gd name="T45" fmla="*/ 24 h 50"/>
                <a:gd name="T46" fmla="*/ 71 w 71"/>
                <a:gd name="T47" fmla="*/ 21 h 50"/>
                <a:gd name="T48" fmla="*/ 17 w 71"/>
                <a:gd name="T49" fmla="*/ 35 h 50"/>
                <a:gd name="T50" fmla="*/ 15 w 71"/>
                <a:gd name="T51" fmla="*/ 35 h 50"/>
                <a:gd name="T52" fmla="*/ 14 w 71"/>
                <a:gd name="T53" fmla="*/ 33 h 50"/>
                <a:gd name="T54" fmla="*/ 23 w 71"/>
                <a:gd name="T55" fmla="*/ 23 h 50"/>
                <a:gd name="T56" fmla="*/ 26 w 71"/>
                <a:gd name="T57" fmla="*/ 23 h 50"/>
                <a:gd name="T58" fmla="*/ 26 w 71"/>
                <a:gd name="T59" fmla="*/ 26 h 50"/>
                <a:gd name="T60" fmla="*/ 17 w 71"/>
                <a:gd name="T61" fmla="*/ 35 h 50"/>
                <a:gd name="T62" fmla="*/ 18 w 71"/>
                <a:gd name="T63" fmla="*/ 40 h 50"/>
                <a:gd name="T64" fmla="*/ 18 w 71"/>
                <a:gd name="T65" fmla="*/ 37 h 50"/>
                <a:gd name="T66" fmla="*/ 27 w 71"/>
                <a:gd name="T67" fmla="*/ 29 h 50"/>
                <a:gd name="T68" fmla="*/ 30 w 71"/>
                <a:gd name="T69" fmla="*/ 29 h 50"/>
                <a:gd name="T70" fmla="*/ 23 w 71"/>
                <a:gd name="T71" fmla="*/ 38 h 50"/>
                <a:gd name="T72" fmla="*/ 26 w 71"/>
                <a:gd name="T73" fmla="*/ 44 h 50"/>
                <a:gd name="T74" fmla="*/ 23 w 71"/>
                <a:gd name="T75" fmla="*/ 43 h 50"/>
                <a:gd name="T76" fmla="*/ 28 w 71"/>
                <a:gd name="T77" fmla="*/ 37 h 50"/>
                <a:gd name="T78" fmla="*/ 33 w 71"/>
                <a:gd name="T79" fmla="*/ 32 h 50"/>
                <a:gd name="T80" fmla="*/ 35 w 71"/>
                <a:gd name="T81" fmla="*/ 34 h 50"/>
                <a:gd name="T82" fmla="*/ 30 w 71"/>
                <a:gd name="T83" fmla="*/ 40 h 50"/>
                <a:gd name="T84" fmla="*/ 41 w 71"/>
                <a:gd name="T85" fmla="*/ 39 h 50"/>
                <a:gd name="T86" fmla="*/ 33 w 71"/>
                <a:gd name="T87" fmla="*/ 47 h 50"/>
                <a:gd name="T88" fmla="*/ 29 w 71"/>
                <a:gd name="T89" fmla="*/ 46 h 50"/>
                <a:gd name="T90" fmla="*/ 32 w 71"/>
                <a:gd name="T91" fmla="*/ 42 h 50"/>
                <a:gd name="T92" fmla="*/ 40 w 71"/>
                <a:gd name="T93" fmla="*/ 35 h 50"/>
                <a:gd name="T94" fmla="*/ 42 w 71"/>
                <a:gd name="T95" fmla="*/ 37 h 50"/>
                <a:gd name="T96" fmla="*/ 65 w 71"/>
                <a:gd name="T97" fmla="*/ 21 h 50"/>
                <a:gd name="T98" fmla="*/ 57 w 71"/>
                <a:gd name="T99" fmla="*/ 28 h 50"/>
                <a:gd name="T100" fmla="*/ 47 w 71"/>
                <a:gd name="T101" fmla="*/ 19 h 50"/>
                <a:gd name="T102" fmla="*/ 42 w 71"/>
                <a:gd name="T103" fmla="*/ 15 h 50"/>
                <a:gd name="T104" fmla="*/ 41 w 71"/>
                <a:gd name="T105" fmla="*/ 13 h 50"/>
                <a:gd name="T106" fmla="*/ 39 w 71"/>
                <a:gd name="T107" fmla="*/ 14 h 50"/>
                <a:gd name="T108" fmla="*/ 31 w 71"/>
                <a:gd name="T109" fmla="*/ 19 h 50"/>
                <a:gd name="T110" fmla="*/ 26 w 71"/>
                <a:gd name="T111" fmla="*/ 16 h 50"/>
                <a:gd name="T112" fmla="*/ 27 w 71"/>
                <a:gd name="T113" fmla="*/ 15 h 50"/>
                <a:gd name="T114" fmla="*/ 41 w 71"/>
                <a:gd name="T115" fmla="*/ 4 h 50"/>
                <a:gd name="T116" fmla="*/ 53 w 71"/>
                <a:gd name="T117" fmla="*/ 7 h 50"/>
                <a:gd name="T118" fmla="*/ 67 w 71"/>
                <a:gd name="T119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50">
                  <a:moveTo>
                    <a:pt x="62" y="0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59" y="2"/>
                    <a:pt x="56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49" y="3"/>
                    <a:pt x="46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8" y="2"/>
                    <a:pt x="36" y="4"/>
                  </a:cubicBezTo>
                  <a:cubicBezTo>
                    <a:pt x="34" y="3"/>
                    <a:pt x="31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2"/>
                    <a:pt x="24" y="3"/>
                    <a:pt x="22" y="4"/>
                  </a:cubicBezTo>
                  <a:cubicBezTo>
                    <a:pt x="20" y="4"/>
                    <a:pt x="19" y="5"/>
                    <a:pt x="18" y="5"/>
                  </a:cubicBezTo>
                  <a:cubicBezTo>
                    <a:pt x="17" y="5"/>
                    <a:pt x="14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9"/>
                    <a:pt x="12" y="32"/>
                  </a:cubicBezTo>
                  <a:cubicBezTo>
                    <a:pt x="12" y="33"/>
                    <a:pt x="12" y="35"/>
                    <a:pt x="13" y="36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40"/>
                    <a:pt x="16" y="41"/>
                    <a:pt x="17" y="42"/>
                  </a:cubicBezTo>
                  <a:cubicBezTo>
                    <a:pt x="18" y="42"/>
                    <a:pt x="19" y="43"/>
                    <a:pt x="20" y="43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7"/>
                    <a:pt x="27" y="47"/>
                    <a:pt x="27" y="46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9" y="49"/>
                    <a:pt x="30" y="50"/>
                    <a:pt x="31" y="50"/>
                  </a:cubicBezTo>
                  <a:cubicBezTo>
                    <a:pt x="32" y="50"/>
                    <a:pt x="33" y="49"/>
                    <a:pt x="34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9" y="49"/>
                    <a:pt x="40" y="49"/>
                  </a:cubicBezTo>
                  <a:cubicBezTo>
                    <a:pt x="41" y="49"/>
                    <a:pt x="42" y="48"/>
                    <a:pt x="43" y="48"/>
                  </a:cubicBezTo>
                  <a:cubicBezTo>
                    <a:pt x="44" y="47"/>
                    <a:pt x="44" y="46"/>
                    <a:pt x="44" y="45"/>
                  </a:cubicBezTo>
                  <a:cubicBezTo>
                    <a:pt x="45" y="46"/>
                    <a:pt x="46" y="46"/>
                    <a:pt x="46" y="46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50" y="44"/>
                    <a:pt x="51" y="43"/>
                    <a:pt x="50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3" y="42"/>
                    <a:pt x="54" y="42"/>
                    <a:pt x="55" y="41"/>
                  </a:cubicBezTo>
                  <a:cubicBezTo>
                    <a:pt x="56" y="40"/>
                    <a:pt x="56" y="38"/>
                    <a:pt x="55" y="36"/>
                  </a:cubicBezTo>
                  <a:cubicBezTo>
                    <a:pt x="56" y="36"/>
                    <a:pt x="57" y="36"/>
                    <a:pt x="58" y="35"/>
                  </a:cubicBezTo>
                  <a:cubicBezTo>
                    <a:pt x="59" y="34"/>
                    <a:pt x="60" y="32"/>
                    <a:pt x="59" y="30"/>
                  </a:cubicBezTo>
                  <a:cubicBezTo>
                    <a:pt x="60" y="29"/>
                    <a:pt x="61" y="28"/>
                    <a:pt x="62" y="28"/>
                  </a:cubicBezTo>
                  <a:cubicBezTo>
                    <a:pt x="63" y="26"/>
                    <a:pt x="65" y="24"/>
                    <a:pt x="66" y="24"/>
                  </a:cubicBezTo>
                  <a:cubicBezTo>
                    <a:pt x="67" y="23"/>
                    <a:pt x="69" y="22"/>
                    <a:pt x="70" y="22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62" y="0"/>
                  </a:lnTo>
                  <a:close/>
                  <a:moveTo>
                    <a:pt x="17" y="35"/>
                  </a:move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5" y="35"/>
                    <a:pt x="15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7" y="35"/>
                    <a:pt x="17" y="35"/>
                  </a:cubicBezTo>
                  <a:close/>
                  <a:moveTo>
                    <a:pt x="21" y="40"/>
                  </a:moveTo>
                  <a:cubicBezTo>
                    <a:pt x="20" y="41"/>
                    <a:pt x="19" y="41"/>
                    <a:pt x="18" y="40"/>
                  </a:cubicBezTo>
                  <a:cubicBezTo>
                    <a:pt x="18" y="40"/>
                    <a:pt x="18" y="39"/>
                    <a:pt x="18" y="39"/>
                  </a:cubicBezTo>
                  <a:cubicBezTo>
                    <a:pt x="18" y="38"/>
                    <a:pt x="18" y="38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9" y="28"/>
                    <a:pt x="29" y="29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23" y="38"/>
                    <a:pt x="23" y="38"/>
                    <a:pt x="23" y="38"/>
                  </a:cubicBezTo>
                  <a:lnTo>
                    <a:pt x="21" y="40"/>
                  </a:lnTo>
                  <a:close/>
                  <a:moveTo>
                    <a:pt x="26" y="44"/>
                  </a:moveTo>
                  <a:cubicBezTo>
                    <a:pt x="26" y="45"/>
                    <a:pt x="24" y="45"/>
                    <a:pt x="23" y="44"/>
                  </a:cubicBezTo>
                  <a:cubicBezTo>
                    <a:pt x="23" y="44"/>
                    <a:pt x="23" y="43"/>
                    <a:pt x="23" y="43"/>
                  </a:cubicBezTo>
                  <a:cubicBezTo>
                    <a:pt x="23" y="42"/>
                    <a:pt x="23" y="42"/>
                    <a:pt x="23" y="41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4" y="32"/>
                    <a:pt x="34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0" y="40"/>
                    <a:pt x="30" y="40"/>
                    <a:pt x="30" y="40"/>
                  </a:cubicBezTo>
                  <a:lnTo>
                    <a:pt x="26" y="44"/>
                  </a:lnTo>
                  <a:close/>
                  <a:moveTo>
                    <a:pt x="41" y="39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1" y="48"/>
                    <a:pt x="30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9" y="45"/>
                    <a:pt x="30" y="4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5"/>
                    <a:pt x="39" y="35"/>
                    <a:pt x="40" y="35"/>
                  </a:cubicBezTo>
                  <a:cubicBezTo>
                    <a:pt x="40" y="35"/>
                    <a:pt x="41" y="35"/>
                    <a:pt x="41" y="36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2" y="38"/>
                    <a:pt x="41" y="38"/>
                    <a:pt x="41" y="39"/>
                  </a:cubicBezTo>
                  <a:close/>
                  <a:moveTo>
                    <a:pt x="65" y="21"/>
                  </a:moveTo>
                  <a:cubicBezTo>
                    <a:pt x="63" y="22"/>
                    <a:pt x="61" y="24"/>
                    <a:pt x="60" y="26"/>
                  </a:cubicBezTo>
                  <a:cubicBezTo>
                    <a:pt x="59" y="26"/>
                    <a:pt x="58" y="27"/>
                    <a:pt x="57" y="28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0"/>
                    <a:pt x="48" y="19"/>
                    <a:pt x="47" y="19"/>
                  </a:cubicBezTo>
                  <a:cubicBezTo>
                    <a:pt x="47" y="19"/>
                    <a:pt x="46" y="19"/>
                    <a:pt x="44" y="18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7" y="15"/>
                    <a:pt x="35" y="17"/>
                    <a:pt x="34" y="18"/>
                  </a:cubicBezTo>
                  <a:cubicBezTo>
                    <a:pt x="33" y="18"/>
                    <a:pt x="32" y="19"/>
                    <a:pt x="31" y="19"/>
                  </a:cubicBezTo>
                  <a:cubicBezTo>
                    <a:pt x="30" y="19"/>
                    <a:pt x="29" y="19"/>
                    <a:pt x="28" y="18"/>
                  </a:cubicBezTo>
                  <a:cubicBezTo>
                    <a:pt x="27" y="18"/>
                    <a:pt x="27" y="17"/>
                    <a:pt x="26" y="16"/>
                  </a:cubicBezTo>
                  <a:cubicBezTo>
                    <a:pt x="26" y="16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3"/>
                    <a:pt x="33" y="10"/>
                    <a:pt x="37" y="7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1" y="4"/>
                    <a:pt x="44" y="5"/>
                    <a:pt x="45" y="5"/>
                  </a:cubicBezTo>
                  <a:cubicBezTo>
                    <a:pt x="49" y="7"/>
                    <a:pt x="52" y="7"/>
                    <a:pt x="53" y="7"/>
                  </a:cubicBezTo>
                  <a:cubicBezTo>
                    <a:pt x="56" y="7"/>
                    <a:pt x="59" y="6"/>
                    <a:pt x="60" y="5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6" y="20"/>
                    <a:pt x="65" y="21"/>
                    <a:pt x="6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  <p:grpSp>
          <p:nvGrpSpPr>
            <p:cNvPr id="17" name="Group 15"/>
            <p:cNvGrpSpPr/>
            <p:nvPr/>
          </p:nvGrpSpPr>
          <p:grpSpPr>
            <a:xfrm>
              <a:off x="11813" y="4124"/>
              <a:ext cx="268" cy="336"/>
              <a:chOff x="619125" y="4081463"/>
              <a:chExt cx="288925" cy="447675"/>
            </a:xfrm>
            <a:solidFill>
              <a:schemeClr val="bg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619125" y="4081463"/>
                <a:ext cx="288925" cy="331788"/>
              </a:xfrm>
              <a:custGeom>
                <a:avLst/>
                <a:gdLst>
                  <a:gd name="T0" fmla="*/ 39 w 77"/>
                  <a:gd name="T1" fmla="*/ 0 h 88"/>
                  <a:gd name="T2" fmla="*/ 0 w 77"/>
                  <a:gd name="T3" fmla="*/ 38 h 88"/>
                  <a:gd name="T4" fmla="*/ 7 w 77"/>
                  <a:gd name="T5" fmla="*/ 60 h 88"/>
                  <a:gd name="T6" fmla="*/ 11 w 77"/>
                  <a:gd name="T7" fmla="*/ 67 h 88"/>
                  <a:gd name="T8" fmla="*/ 13 w 77"/>
                  <a:gd name="T9" fmla="*/ 73 h 88"/>
                  <a:gd name="T10" fmla="*/ 18 w 77"/>
                  <a:gd name="T11" fmla="*/ 87 h 88"/>
                  <a:gd name="T12" fmla="*/ 18 w 77"/>
                  <a:gd name="T13" fmla="*/ 88 h 88"/>
                  <a:gd name="T14" fmla="*/ 25 w 77"/>
                  <a:gd name="T15" fmla="*/ 88 h 88"/>
                  <a:gd name="T16" fmla="*/ 25 w 77"/>
                  <a:gd name="T17" fmla="*/ 85 h 88"/>
                  <a:gd name="T18" fmla="*/ 20 w 77"/>
                  <a:gd name="T19" fmla="*/ 71 h 88"/>
                  <a:gd name="T20" fmla="*/ 17 w 77"/>
                  <a:gd name="T21" fmla="*/ 64 h 88"/>
                  <a:gd name="T22" fmla="*/ 14 w 77"/>
                  <a:gd name="T23" fmla="*/ 57 h 88"/>
                  <a:gd name="T24" fmla="*/ 14 w 77"/>
                  <a:gd name="T25" fmla="*/ 57 h 88"/>
                  <a:gd name="T26" fmla="*/ 8 w 77"/>
                  <a:gd name="T27" fmla="*/ 38 h 88"/>
                  <a:gd name="T28" fmla="*/ 39 w 77"/>
                  <a:gd name="T29" fmla="*/ 7 h 88"/>
                  <a:gd name="T30" fmla="*/ 70 w 77"/>
                  <a:gd name="T31" fmla="*/ 38 h 88"/>
                  <a:gd name="T32" fmla="*/ 64 w 77"/>
                  <a:gd name="T33" fmla="*/ 57 h 88"/>
                  <a:gd name="T34" fmla="*/ 61 w 77"/>
                  <a:gd name="T35" fmla="*/ 64 h 88"/>
                  <a:gd name="T36" fmla="*/ 58 w 77"/>
                  <a:gd name="T37" fmla="*/ 71 h 88"/>
                  <a:gd name="T38" fmla="*/ 53 w 77"/>
                  <a:gd name="T39" fmla="*/ 85 h 88"/>
                  <a:gd name="T40" fmla="*/ 52 w 77"/>
                  <a:gd name="T41" fmla="*/ 88 h 88"/>
                  <a:gd name="T42" fmla="*/ 60 w 77"/>
                  <a:gd name="T43" fmla="*/ 88 h 88"/>
                  <a:gd name="T44" fmla="*/ 60 w 77"/>
                  <a:gd name="T45" fmla="*/ 87 h 88"/>
                  <a:gd name="T46" fmla="*/ 64 w 77"/>
                  <a:gd name="T47" fmla="*/ 73 h 88"/>
                  <a:gd name="T48" fmla="*/ 67 w 77"/>
                  <a:gd name="T49" fmla="*/ 67 h 88"/>
                  <a:gd name="T50" fmla="*/ 71 w 77"/>
                  <a:gd name="T51" fmla="*/ 60 h 88"/>
                  <a:gd name="T52" fmla="*/ 77 w 77"/>
                  <a:gd name="T53" fmla="*/ 38 h 88"/>
                  <a:gd name="T54" fmla="*/ 39 w 77"/>
                  <a:gd name="T5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" h="88">
                    <a:moveTo>
                      <a:pt x="39" y="0"/>
                    </a:moveTo>
                    <a:cubicBezTo>
                      <a:pt x="18" y="0"/>
                      <a:pt x="0" y="17"/>
                      <a:pt x="0" y="38"/>
                    </a:cubicBezTo>
                    <a:cubicBezTo>
                      <a:pt x="0" y="47"/>
                      <a:pt x="4" y="54"/>
                      <a:pt x="7" y="60"/>
                    </a:cubicBezTo>
                    <a:cubicBezTo>
                      <a:pt x="7" y="60"/>
                      <a:pt x="10" y="65"/>
                      <a:pt x="11" y="67"/>
                    </a:cubicBezTo>
                    <a:cubicBezTo>
                      <a:pt x="12" y="69"/>
                      <a:pt x="12" y="71"/>
                      <a:pt x="13" y="73"/>
                    </a:cubicBezTo>
                    <a:cubicBezTo>
                      <a:pt x="15" y="78"/>
                      <a:pt x="16" y="82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3" y="80"/>
                      <a:pt x="22" y="75"/>
                      <a:pt x="20" y="71"/>
                    </a:cubicBezTo>
                    <a:cubicBezTo>
                      <a:pt x="19" y="68"/>
                      <a:pt x="18" y="66"/>
                      <a:pt x="17" y="64"/>
                    </a:cubicBezTo>
                    <a:cubicBezTo>
                      <a:pt x="16" y="61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0"/>
                      <a:pt x="8" y="44"/>
                      <a:pt x="8" y="38"/>
                    </a:cubicBezTo>
                    <a:cubicBezTo>
                      <a:pt x="8" y="21"/>
                      <a:pt x="22" y="7"/>
                      <a:pt x="39" y="7"/>
                    </a:cubicBezTo>
                    <a:cubicBezTo>
                      <a:pt x="56" y="7"/>
                      <a:pt x="70" y="21"/>
                      <a:pt x="70" y="38"/>
                    </a:cubicBezTo>
                    <a:cubicBezTo>
                      <a:pt x="70" y="45"/>
                      <a:pt x="68" y="50"/>
                      <a:pt x="64" y="57"/>
                    </a:cubicBezTo>
                    <a:cubicBezTo>
                      <a:pt x="64" y="57"/>
                      <a:pt x="62" y="61"/>
                      <a:pt x="61" y="64"/>
                    </a:cubicBezTo>
                    <a:cubicBezTo>
                      <a:pt x="60" y="66"/>
                      <a:pt x="59" y="68"/>
                      <a:pt x="58" y="71"/>
                    </a:cubicBezTo>
                    <a:cubicBezTo>
                      <a:pt x="56" y="75"/>
                      <a:pt x="54" y="80"/>
                      <a:pt x="53" y="85"/>
                    </a:cubicBezTo>
                    <a:cubicBezTo>
                      <a:pt x="53" y="86"/>
                      <a:pt x="53" y="87"/>
                      <a:pt x="52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7"/>
                      <a:pt x="60" y="87"/>
                    </a:cubicBezTo>
                    <a:cubicBezTo>
                      <a:pt x="61" y="82"/>
                      <a:pt x="63" y="78"/>
                      <a:pt x="64" y="73"/>
                    </a:cubicBezTo>
                    <a:cubicBezTo>
                      <a:pt x="65" y="71"/>
                      <a:pt x="66" y="69"/>
                      <a:pt x="67" y="67"/>
                    </a:cubicBezTo>
                    <a:cubicBezTo>
                      <a:pt x="68" y="65"/>
                      <a:pt x="70" y="60"/>
                      <a:pt x="71" y="60"/>
                    </a:cubicBezTo>
                    <a:cubicBezTo>
                      <a:pt x="75" y="53"/>
                      <a:pt x="77" y="46"/>
                      <a:pt x="77" y="38"/>
                    </a:cubicBezTo>
                    <a:cubicBezTo>
                      <a:pt x="77" y="17"/>
                      <a:pt x="60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685800" y="4457700"/>
                <a:ext cx="158750" cy="71438"/>
              </a:xfrm>
              <a:custGeom>
                <a:avLst/>
                <a:gdLst>
                  <a:gd name="T0" fmla="*/ 0 w 42"/>
                  <a:gd name="T1" fmla="*/ 3 h 19"/>
                  <a:gd name="T2" fmla="*/ 8 w 42"/>
                  <a:gd name="T3" fmla="*/ 11 h 19"/>
                  <a:gd name="T4" fmla="*/ 10 w 42"/>
                  <a:gd name="T5" fmla="*/ 11 h 19"/>
                  <a:gd name="T6" fmla="*/ 10 w 42"/>
                  <a:gd name="T7" fmla="*/ 11 h 19"/>
                  <a:gd name="T8" fmla="*/ 17 w 42"/>
                  <a:gd name="T9" fmla="*/ 19 h 19"/>
                  <a:gd name="T10" fmla="*/ 24 w 42"/>
                  <a:gd name="T11" fmla="*/ 19 h 19"/>
                  <a:gd name="T12" fmla="*/ 32 w 42"/>
                  <a:gd name="T13" fmla="*/ 11 h 19"/>
                  <a:gd name="T14" fmla="*/ 32 w 42"/>
                  <a:gd name="T15" fmla="*/ 11 h 19"/>
                  <a:gd name="T16" fmla="*/ 34 w 42"/>
                  <a:gd name="T17" fmla="*/ 11 h 19"/>
                  <a:gd name="T18" fmla="*/ 42 w 42"/>
                  <a:gd name="T19" fmla="*/ 3 h 19"/>
                  <a:gd name="T20" fmla="*/ 42 w 42"/>
                  <a:gd name="T21" fmla="*/ 0 h 19"/>
                  <a:gd name="T22" fmla="*/ 0 w 42"/>
                  <a:gd name="T23" fmla="*/ 0 h 19"/>
                  <a:gd name="T24" fmla="*/ 0 w 42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9">
                    <a:moveTo>
                      <a:pt x="0" y="3"/>
                    </a:moveTo>
                    <a:cubicBezTo>
                      <a:pt x="0" y="7"/>
                      <a:pt x="3" y="11"/>
                      <a:pt x="8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5"/>
                      <a:pt x="13" y="19"/>
                      <a:pt x="17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8" y="19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8" y="11"/>
                      <a:pt x="42" y="7"/>
                      <a:pt x="42" y="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685800" y="4427538"/>
                <a:ext cx="15875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679450" y="4251325"/>
                <a:ext cx="173038" cy="161925"/>
              </a:xfrm>
              <a:custGeom>
                <a:avLst/>
                <a:gdLst>
                  <a:gd name="T0" fmla="*/ 31 w 46"/>
                  <a:gd name="T1" fmla="*/ 43 h 43"/>
                  <a:gd name="T2" fmla="*/ 44 w 46"/>
                  <a:gd name="T3" fmla="*/ 5 h 43"/>
                  <a:gd name="T4" fmla="*/ 46 w 46"/>
                  <a:gd name="T5" fmla="*/ 1 h 43"/>
                  <a:gd name="T6" fmla="*/ 43 w 46"/>
                  <a:gd name="T7" fmla="*/ 0 h 43"/>
                  <a:gd name="T8" fmla="*/ 43 w 46"/>
                  <a:gd name="T9" fmla="*/ 0 h 43"/>
                  <a:gd name="T10" fmla="*/ 38 w 46"/>
                  <a:gd name="T11" fmla="*/ 4 h 43"/>
                  <a:gd name="T12" fmla="*/ 36 w 46"/>
                  <a:gd name="T13" fmla="*/ 6 h 43"/>
                  <a:gd name="T14" fmla="*/ 34 w 46"/>
                  <a:gd name="T15" fmla="*/ 4 h 43"/>
                  <a:gd name="T16" fmla="*/ 30 w 46"/>
                  <a:gd name="T17" fmla="*/ 0 h 43"/>
                  <a:gd name="T18" fmla="*/ 25 w 46"/>
                  <a:gd name="T19" fmla="*/ 4 h 43"/>
                  <a:gd name="T20" fmla="*/ 23 w 46"/>
                  <a:gd name="T21" fmla="*/ 6 h 43"/>
                  <a:gd name="T22" fmla="*/ 21 w 46"/>
                  <a:gd name="T23" fmla="*/ 4 h 43"/>
                  <a:gd name="T24" fmla="*/ 16 w 46"/>
                  <a:gd name="T25" fmla="*/ 0 h 43"/>
                  <a:gd name="T26" fmla="*/ 11 w 46"/>
                  <a:gd name="T27" fmla="*/ 4 h 43"/>
                  <a:gd name="T28" fmla="*/ 10 w 46"/>
                  <a:gd name="T29" fmla="*/ 6 h 43"/>
                  <a:gd name="T30" fmla="*/ 8 w 46"/>
                  <a:gd name="T31" fmla="*/ 4 h 43"/>
                  <a:gd name="T32" fmla="*/ 3 w 46"/>
                  <a:gd name="T33" fmla="*/ 0 h 43"/>
                  <a:gd name="T34" fmla="*/ 2 w 46"/>
                  <a:gd name="T35" fmla="*/ 0 h 43"/>
                  <a:gd name="T36" fmla="*/ 0 w 46"/>
                  <a:gd name="T37" fmla="*/ 1 h 43"/>
                  <a:gd name="T38" fmla="*/ 1 w 46"/>
                  <a:gd name="T39" fmla="*/ 5 h 43"/>
                  <a:gd name="T40" fmla="*/ 16 w 46"/>
                  <a:gd name="T41" fmla="*/ 43 h 43"/>
                  <a:gd name="T42" fmla="*/ 19 w 46"/>
                  <a:gd name="T43" fmla="*/ 43 h 43"/>
                  <a:gd name="T44" fmla="*/ 5 w 46"/>
                  <a:gd name="T45" fmla="*/ 7 h 43"/>
                  <a:gd name="T46" fmla="*/ 10 w 46"/>
                  <a:gd name="T47" fmla="*/ 10 h 43"/>
                  <a:gd name="T48" fmla="*/ 14 w 46"/>
                  <a:gd name="T49" fmla="*/ 6 h 43"/>
                  <a:gd name="T50" fmla="*/ 16 w 46"/>
                  <a:gd name="T51" fmla="*/ 3 h 43"/>
                  <a:gd name="T52" fmla="*/ 18 w 46"/>
                  <a:gd name="T53" fmla="*/ 6 h 43"/>
                  <a:gd name="T54" fmla="*/ 23 w 46"/>
                  <a:gd name="T55" fmla="*/ 10 h 43"/>
                  <a:gd name="T56" fmla="*/ 28 w 46"/>
                  <a:gd name="T57" fmla="*/ 6 h 43"/>
                  <a:gd name="T58" fmla="*/ 30 w 46"/>
                  <a:gd name="T59" fmla="*/ 3 h 43"/>
                  <a:gd name="T60" fmla="*/ 31 w 46"/>
                  <a:gd name="T61" fmla="*/ 6 h 43"/>
                  <a:gd name="T62" fmla="*/ 36 w 46"/>
                  <a:gd name="T63" fmla="*/ 10 h 43"/>
                  <a:gd name="T64" fmla="*/ 40 w 46"/>
                  <a:gd name="T65" fmla="*/ 7 h 43"/>
                  <a:gd name="T66" fmla="*/ 27 w 46"/>
                  <a:gd name="T67" fmla="*/ 43 h 43"/>
                  <a:gd name="T68" fmla="*/ 31 w 46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43">
                    <a:moveTo>
                      <a:pt x="31" y="43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0"/>
                      <a:pt x="39" y="2"/>
                      <a:pt x="38" y="4"/>
                    </a:cubicBezTo>
                    <a:cubicBezTo>
                      <a:pt x="37" y="6"/>
                      <a:pt x="37" y="6"/>
                      <a:pt x="36" y="6"/>
                    </a:cubicBezTo>
                    <a:cubicBezTo>
                      <a:pt x="36" y="6"/>
                      <a:pt x="35" y="6"/>
                      <a:pt x="34" y="4"/>
                    </a:cubicBezTo>
                    <a:cubicBezTo>
                      <a:pt x="33" y="2"/>
                      <a:pt x="32" y="0"/>
                      <a:pt x="30" y="0"/>
                    </a:cubicBezTo>
                    <a:cubicBezTo>
                      <a:pt x="27" y="0"/>
                      <a:pt x="26" y="2"/>
                      <a:pt x="25" y="4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4"/>
                    </a:cubicBezTo>
                    <a:cubicBezTo>
                      <a:pt x="20" y="2"/>
                      <a:pt x="19" y="0"/>
                      <a:pt x="16" y="0"/>
                    </a:cubicBezTo>
                    <a:cubicBezTo>
                      <a:pt x="14" y="0"/>
                      <a:pt x="12" y="2"/>
                      <a:pt x="11" y="4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6"/>
                      <a:pt x="8" y="6"/>
                      <a:pt x="8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8"/>
                      <a:pt x="7" y="10"/>
                      <a:pt x="10" y="10"/>
                    </a:cubicBezTo>
                    <a:cubicBezTo>
                      <a:pt x="12" y="10"/>
                      <a:pt x="13" y="7"/>
                      <a:pt x="14" y="6"/>
                    </a:cubicBezTo>
                    <a:cubicBezTo>
                      <a:pt x="15" y="4"/>
                      <a:pt x="16" y="3"/>
                      <a:pt x="16" y="3"/>
                    </a:cubicBezTo>
                    <a:cubicBezTo>
                      <a:pt x="17" y="3"/>
                      <a:pt x="17" y="4"/>
                      <a:pt x="18" y="6"/>
                    </a:cubicBezTo>
                    <a:cubicBezTo>
                      <a:pt x="19" y="7"/>
                      <a:pt x="20" y="10"/>
                      <a:pt x="23" y="10"/>
                    </a:cubicBezTo>
                    <a:cubicBezTo>
                      <a:pt x="26" y="10"/>
                      <a:pt x="27" y="7"/>
                      <a:pt x="28" y="6"/>
                    </a:cubicBezTo>
                    <a:cubicBezTo>
                      <a:pt x="28" y="4"/>
                      <a:pt x="29" y="3"/>
                      <a:pt x="30" y="3"/>
                    </a:cubicBezTo>
                    <a:cubicBezTo>
                      <a:pt x="30" y="3"/>
                      <a:pt x="31" y="4"/>
                      <a:pt x="31" y="6"/>
                    </a:cubicBezTo>
                    <a:cubicBezTo>
                      <a:pt x="32" y="7"/>
                      <a:pt x="34" y="10"/>
                      <a:pt x="36" y="10"/>
                    </a:cubicBezTo>
                    <a:cubicBezTo>
                      <a:pt x="38" y="10"/>
                      <a:pt x="40" y="8"/>
                      <a:pt x="40" y="7"/>
                    </a:cubicBezTo>
                    <a:cubicBezTo>
                      <a:pt x="27" y="43"/>
                      <a:pt x="27" y="43"/>
                      <a:pt x="27" y="43"/>
                    </a:cubicBezTo>
                    <a:lnTo>
                      <a:pt x="3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</p:grpSp>
      </p:grpSp>
      <p:sp>
        <p:nvSpPr>
          <p:cNvPr id="24" name="五边形 23"/>
          <p:cNvSpPr/>
          <p:nvPr/>
        </p:nvSpPr>
        <p:spPr>
          <a:xfrm>
            <a:off x="8890" y="0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7"/>
          <p:cNvSpPr>
            <a:spLocks noChangeArrowheads="1"/>
          </p:cNvSpPr>
          <p:nvPr/>
        </p:nvSpPr>
        <p:spPr bwMode="auto">
          <a:xfrm>
            <a:off x="375920" y="866775"/>
            <a:ext cx="5295265" cy="4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依靠创新推动实体经济高质量发展，培育壮大新动能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24280" y="2098040"/>
            <a:ext cx="1813560" cy="1868170"/>
            <a:chOff x="1928" y="3304"/>
            <a:chExt cx="2856" cy="2942"/>
          </a:xfrm>
        </p:grpSpPr>
        <p:grpSp>
          <p:nvGrpSpPr>
            <p:cNvPr id="2" name="组合 1"/>
            <p:cNvGrpSpPr/>
            <p:nvPr/>
          </p:nvGrpSpPr>
          <p:grpSpPr>
            <a:xfrm>
              <a:off x="1928" y="3304"/>
              <a:ext cx="2856" cy="2943"/>
              <a:chOff x="1928" y="3304"/>
              <a:chExt cx="2856" cy="2943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2427" y="3304"/>
                <a:ext cx="1858" cy="1858"/>
                <a:chOff x="3031" y="3252"/>
                <a:chExt cx="1858" cy="1858"/>
              </a:xfrm>
            </p:grpSpPr>
            <p:sp>
              <p:nvSpPr>
                <p:cNvPr id="4" name="Oval 12"/>
                <p:cNvSpPr/>
                <p:nvPr/>
              </p:nvSpPr>
              <p:spPr>
                <a:xfrm>
                  <a:off x="3031" y="3252"/>
                  <a:ext cx="1858" cy="1858"/>
                </a:xfrm>
                <a:prstGeom prst="ellipse">
                  <a:avLst/>
                </a:prstGeom>
                <a:noFill/>
                <a:ln w="101600" cap="rnd" cmpd="sng">
                  <a:solidFill>
                    <a:schemeClr val="bg1">
                      <a:lumMod val="85000"/>
                    </a:schemeClr>
                  </a:solidFill>
                  <a:prstDash val="sysDot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zh-CN" altLang="zh-CN" sz="1350">
                    <a:solidFill>
                      <a:srgbClr val="FFFFFF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sp>
              <p:nvSpPr>
                <p:cNvPr id="5" name="Oval 13"/>
                <p:cNvSpPr/>
                <p:nvPr/>
              </p:nvSpPr>
              <p:spPr>
                <a:xfrm>
                  <a:off x="3266" y="3486"/>
                  <a:ext cx="1389" cy="1389"/>
                </a:xfrm>
                <a:prstGeom prst="ellipse">
                  <a:avLst/>
                </a:prstGeom>
                <a:solidFill>
                  <a:srgbClr val="C10000"/>
                </a:solidFill>
                <a:ln>
                  <a:noFill/>
                </a:ln>
                <a:effectLst>
                  <a:outerShdw blurRad="190500" dist="635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500" b="1" dirty="0">
                    <a:solidFill>
                      <a:schemeClr val="bg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" name="Arc 14"/>
                <p:cNvSpPr/>
                <p:nvPr/>
              </p:nvSpPr>
              <p:spPr>
                <a:xfrm>
                  <a:off x="3031" y="3252"/>
                  <a:ext cx="1858" cy="1858"/>
                </a:xfrm>
                <a:prstGeom prst="arc">
                  <a:avLst>
                    <a:gd name="adj1" fmla="val 10362933"/>
                    <a:gd name="adj2" fmla="val 9832525"/>
                  </a:avLst>
                </a:prstGeom>
                <a:noFill/>
                <a:ln w="101600" cap="rnd" cmpd="sng">
                  <a:solidFill>
                    <a:srgbClr val="C10000"/>
                  </a:solidFill>
                  <a:prstDash val="sysDot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1928" y="5717"/>
                <a:ext cx="2856" cy="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提升科技创新能力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41" name="iconfont-11964-5736573"/>
            <p:cNvSpPr>
              <a:spLocks noChangeAspect="1"/>
            </p:cNvSpPr>
            <p:nvPr/>
          </p:nvSpPr>
          <p:spPr bwMode="auto">
            <a:xfrm>
              <a:off x="3027" y="3768"/>
              <a:ext cx="657" cy="928"/>
            </a:xfrm>
            <a:custGeom>
              <a:avLst/>
              <a:gdLst>
                <a:gd name="T0" fmla="*/ 0 w 9020"/>
                <a:gd name="T1" fmla="*/ 12520 h 12720"/>
                <a:gd name="T2" fmla="*/ 7870 w 9020"/>
                <a:gd name="T3" fmla="*/ 10730 h 12720"/>
                <a:gd name="T4" fmla="*/ 8820 w 9020"/>
                <a:gd name="T5" fmla="*/ 12720 h 12720"/>
                <a:gd name="T6" fmla="*/ 8610 w 9020"/>
                <a:gd name="T7" fmla="*/ 11870 h 12720"/>
                <a:gd name="T8" fmla="*/ 400 w 9020"/>
                <a:gd name="T9" fmla="*/ 11870 h 12720"/>
                <a:gd name="T10" fmla="*/ 2950 w 9020"/>
                <a:gd name="T11" fmla="*/ 6680 h 12720"/>
                <a:gd name="T12" fmla="*/ 2210 w 9020"/>
                <a:gd name="T13" fmla="*/ 5830 h 12720"/>
                <a:gd name="T14" fmla="*/ 4220 w 9020"/>
                <a:gd name="T15" fmla="*/ 5110 h 12720"/>
                <a:gd name="T16" fmla="*/ 3240 w 9020"/>
                <a:gd name="T17" fmla="*/ 6640 h 12720"/>
                <a:gd name="T18" fmla="*/ 3060 w 9020"/>
                <a:gd name="T19" fmla="*/ 6230 h 12720"/>
                <a:gd name="T20" fmla="*/ 2660 w 9020"/>
                <a:gd name="T21" fmla="*/ 5910 h 12720"/>
                <a:gd name="T22" fmla="*/ 5320 w 9020"/>
                <a:gd name="T23" fmla="*/ 2250 h 12720"/>
                <a:gd name="T24" fmla="*/ 6090 w 9020"/>
                <a:gd name="T25" fmla="*/ 970 h 12720"/>
                <a:gd name="T26" fmla="*/ 6970 w 9020"/>
                <a:gd name="T27" fmla="*/ 1680 h 12720"/>
                <a:gd name="T28" fmla="*/ 6020 w 9020"/>
                <a:gd name="T29" fmla="*/ 2750 h 12720"/>
                <a:gd name="T30" fmla="*/ 6540 w 9020"/>
                <a:gd name="T31" fmla="*/ 1600 h 12720"/>
                <a:gd name="T32" fmla="*/ 7140 w 9020"/>
                <a:gd name="T33" fmla="*/ 2020 h 12720"/>
                <a:gd name="T34" fmla="*/ 5780 w 9020"/>
                <a:gd name="T35" fmla="*/ 900 h 12720"/>
                <a:gd name="T36" fmla="*/ 6680 w 9020"/>
                <a:gd name="T37" fmla="*/ 60 h 12720"/>
                <a:gd name="T38" fmla="*/ 7820 w 9020"/>
                <a:gd name="T39" fmla="*/ 1340 h 12720"/>
                <a:gd name="T40" fmla="*/ 6270 w 9020"/>
                <a:gd name="T41" fmla="*/ 860 h 12720"/>
                <a:gd name="T42" fmla="*/ 6580 w 9020"/>
                <a:gd name="T43" fmla="*/ 500 h 12720"/>
                <a:gd name="T44" fmla="*/ 200 w 9020"/>
                <a:gd name="T45" fmla="*/ 9050 h 12720"/>
                <a:gd name="T46" fmla="*/ 200 w 9020"/>
                <a:gd name="T47" fmla="*/ 7520 h 12720"/>
                <a:gd name="T48" fmla="*/ 3710 w 9020"/>
                <a:gd name="T49" fmla="*/ 8850 h 12720"/>
                <a:gd name="T50" fmla="*/ 3310 w 9020"/>
                <a:gd name="T51" fmla="*/ 8650 h 12720"/>
                <a:gd name="T52" fmla="*/ 400 w 9020"/>
                <a:gd name="T53" fmla="*/ 8650 h 12720"/>
                <a:gd name="T54" fmla="*/ 1160 w 9020"/>
                <a:gd name="T55" fmla="*/ 11030 h 12720"/>
                <a:gd name="T56" fmla="*/ 2360 w 9020"/>
                <a:gd name="T57" fmla="*/ 8670 h 12720"/>
                <a:gd name="T58" fmla="*/ 6110 w 9020"/>
                <a:gd name="T59" fmla="*/ 6090 h 12720"/>
                <a:gd name="T60" fmla="*/ 4820 w 9020"/>
                <a:gd name="T61" fmla="*/ 4800 h 12720"/>
                <a:gd name="T62" fmla="*/ 5560 w 9020"/>
                <a:gd name="T63" fmla="*/ 4470 h 12720"/>
                <a:gd name="T64" fmla="*/ 5710 w 9020"/>
                <a:gd name="T65" fmla="*/ 3690 h 12720"/>
                <a:gd name="T66" fmla="*/ 7860 w 9020"/>
                <a:gd name="T67" fmla="*/ 4760 h 12720"/>
                <a:gd name="T68" fmla="*/ 7740 w 9020"/>
                <a:gd name="T69" fmla="*/ 11130 h 12720"/>
                <a:gd name="T70" fmla="*/ 7540 w 9020"/>
                <a:gd name="T71" fmla="*/ 5020 h 12720"/>
                <a:gd name="T72" fmla="*/ 5560 w 9020"/>
                <a:gd name="T73" fmla="*/ 4860 h 12720"/>
                <a:gd name="T74" fmla="*/ 6510 w 9020"/>
                <a:gd name="T75" fmla="*/ 5880 h 12720"/>
                <a:gd name="T76" fmla="*/ 3660 w 9020"/>
                <a:gd name="T77" fmla="*/ 9970 h 12720"/>
                <a:gd name="T78" fmla="*/ 4470 w 9020"/>
                <a:gd name="T79" fmla="*/ 5750 h 12720"/>
                <a:gd name="T80" fmla="*/ 2810 w 9020"/>
                <a:gd name="T81" fmla="*/ 4390 h 12720"/>
                <a:gd name="T82" fmla="*/ 5210 w 9020"/>
                <a:gd name="T83" fmla="*/ 1640 h 12720"/>
                <a:gd name="T84" fmla="*/ 6020 w 9020"/>
                <a:gd name="T85" fmla="*/ 3940 h 12720"/>
                <a:gd name="T86" fmla="*/ 5550 w 9020"/>
                <a:gd name="T87" fmla="*/ 3890 h 12720"/>
                <a:gd name="T88" fmla="*/ 5460 w 9020"/>
                <a:gd name="T89" fmla="*/ 4530 h 12720"/>
                <a:gd name="T90" fmla="*/ 4470 w 9020"/>
                <a:gd name="T91" fmla="*/ 5750 h 12720"/>
                <a:gd name="T92" fmla="*/ 5000 w 9020"/>
                <a:gd name="T93" fmla="*/ 4580 h 12720"/>
                <a:gd name="T94" fmla="*/ 5830 w 9020"/>
                <a:gd name="T95" fmla="*/ 3570 h 12720"/>
                <a:gd name="T96" fmla="*/ 3290 w 9020"/>
                <a:gd name="T97" fmla="*/ 4340 h 12720"/>
                <a:gd name="T98" fmla="*/ 4870 w 9020"/>
                <a:gd name="T99" fmla="*/ 4190 h 12720"/>
                <a:gd name="T100" fmla="*/ 6230 w 9020"/>
                <a:gd name="T101" fmla="*/ 4190 h 12720"/>
                <a:gd name="T102" fmla="*/ 5280 w 9020"/>
                <a:gd name="T103" fmla="*/ 4180 h 12720"/>
                <a:gd name="T104" fmla="*/ 5840 w 9020"/>
                <a:gd name="T105" fmla="*/ 4180 h 12720"/>
                <a:gd name="T106" fmla="*/ 6140 w 9020"/>
                <a:gd name="T107" fmla="*/ 10190 h 12720"/>
                <a:gd name="T108" fmla="*/ 7010 w 9020"/>
                <a:gd name="T109" fmla="*/ 9320 h 12720"/>
                <a:gd name="T110" fmla="*/ 5521 w 9020"/>
                <a:gd name="T111" fmla="*/ 9054 h 12720"/>
                <a:gd name="T112" fmla="*/ 6810 w 9020"/>
                <a:gd name="T113" fmla="*/ 9310 h 12720"/>
                <a:gd name="T114" fmla="*/ 1330 w 9020"/>
                <a:gd name="T115" fmla="*/ 11830 h 12720"/>
                <a:gd name="T116" fmla="*/ 7740 w 9020"/>
                <a:gd name="T117" fmla="*/ 1163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20" h="12720">
                  <a:moveTo>
                    <a:pt x="8820" y="12720"/>
                  </a:moveTo>
                  <a:lnTo>
                    <a:pt x="200" y="12720"/>
                  </a:lnTo>
                  <a:cubicBezTo>
                    <a:pt x="90" y="12720"/>
                    <a:pt x="0" y="12630"/>
                    <a:pt x="0" y="12520"/>
                  </a:cubicBezTo>
                  <a:lnTo>
                    <a:pt x="0" y="11870"/>
                  </a:lnTo>
                  <a:cubicBezTo>
                    <a:pt x="0" y="11240"/>
                    <a:pt x="510" y="10730"/>
                    <a:pt x="1140" y="10730"/>
                  </a:cubicBezTo>
                  <a:lnTo>
                    <a:pt x="7870" y="10730"/>
                  </a:lnTo>
                  <a:cubicBezTo>
                    <a:pt x="8500" y="10730"/>
                    <a:pt x="9010" y="11240"/>
                    <a:pt x="9010" y="11870"/>
                  </a:cubicBezTo>
                  <a:lnTo>
                    <a:pt x="9010" y="12520"/>
                  </a:lnTo>
                  <a:cubicBezTo>
                    <a:pt x="9020" y="12630"/>
                    <a:pt x="8930" y="12720"/>
                    <a:pt x="8820" y="12720"/>
                  </a:cubicBezTo>
                  <a:close/>
                  <a:moveTo>
                    <a:pt x="400" y="12320"/>
                  </a:moveTo>
                  <a:lnTo>
                    <a:pt x="8610" y="12320"/>
                  </a:lnTo>
                  <a:lnTo>
                    <a:pt x="8610" y="11870"/>
                  </a:lnTo>
                  <a:cubicBezTo>
                    <a:pt x="8610" y="11460"/>
                    <a:pt x="8280" y="11130"/>
                    <a:pt x="7870" y="11130"/>
                  </a:cubicBezTo>
                  <a:lnTo>
                    <a:pt x="1140" y="11130"/>
                  </a:lnTo>
                  <a:cubicBezTo>
                    <a:pt x="730" y="11130"/>
                    <a:pt x="400" y="11460"/>
                    <a:pt x="400" y="11870"/>
                  </a:cubicBezTo>
                  <a:lnTo>
                    <a:pt x="400" y="12320"/>
                  </a:lnTo>
                  <a:close/>
                  <a:moveTo>
                    <a:pt x="3080" y="6720"/>
                  </a:moveTo>
                  <a:cubicBezTo>
                    <a:pt x="3040" y="6720"/>
                    <a:pt x="2990" y="6710"/>
                    <a:pt x="2950" y="6680"/>
                  </a:cubicBezTo>
                  <a:lnTo>
                    <a:pt x="2240" y="6110"/>
                  </a:lnTo>
                  <a:cubicBezTo>
                    <a:pt x="2200" y="6080"/>
                    <a:pt x="2170" y="6030"/>
                    <a:pt x="2170" y="5980"/>
                  </a:cubicBezTo>
                  <a:cubicBezTo>
                    <a:pt x="2160" y="5930"/>
                    <a:pt x="2180" y="5870"/>
                    <a:pt x="2210" y="5830"/>
                  </a:cubicBezTo>
                  <a:lnTo>
                    <a:pt x="3230" y="4570"/>
                  </a:lnTo>
                  <a:cubicBezTo>
                    <a:pt x="3300" y="4480"/>
                    <a:pt x="3430" y="4470"/>
                    <a:pt x="3510" y="4540"/>
                  </a:cubicBezTo>
                  <a:lnTo>
                    <a:pt x="4220" y="5110"/>
                  </a:lnTo>
                  <a:cubicBezTo>
                    <a:pt x="4260" y="5140"/>
                    <a:pt x="4290" y="5190"/>
                    <a:pt x="4290" y="5240"/>
                  </a:cubicBezTo>
                  <a:cubicBezTo>
                    <a:pt x="4300" y="5290"/>
                    <a:pt x="4280" y="5350"/>
                    <a:pt x="4250" y="5390"/>
                  </a:cubicBezTo>
                  <a:lnTo>
                    <a:pt x="3240" y="6640"/>
                  </a:lnTo>
                  <a:cubicBezTo>
                    <a:pt x="3200" y="6690"/>
                    <a:pt x="3140" y="6720"/>
                    <a:pt x="3080" y="6720"/>
                  </a:cubicBezTo>
                  <a:close/>
                  <a:moveTo>
                    <a:pt x="2660" y="5910"/>
                  </a:moveTo>
                  <a:lnTo>
                    <a:pt x="3060" y="6230"/>
                  </a:lnTo>
                  <a:lnTo>
                    <a:pt x="3810" y="5300"/>
                  </a:lnTo>
                  <a:lnTo>
                    <a:pt x="3410" y="4980"/>
                  </a:lnTo>
                  <a:lnTo>
                    <a:pt x="2660" y="5910"/>
                  </a:lnTo>
                  <a:close/>
                  <a:moveTo>
                    <a:pt x="6020" y="2750"/>
                  </a:moveTo>
                  <a:cubicBezTo>
                    <a:pt x="5970" y="2750"/>
                    <a:pt x="5930" y="2730"/>
                    <a:pt x="5890" y="2710"/>
                  </a:cubicBezTo>
                  <a:lnTo>
                    <a:pt x="5320" y="2250"/>
                  </a:lnTo>
                  <a:cubicBezTo>
                    <a:pt x="5280" y="2220"/>
                    <a:pt x="5250" y="2170"/>
                    <a:pt x="5250" y="2120"/>
                  </a:cubicBezTo>
                  <a:cubicBezTo>
                    <a:pt x="5240" y="2070"/>
                    <a:pt x="5260" y="2010"/>
                    <a:pt x="5290" y="1970"/>
                  </a:cubicBezTo>
                  <a:lnTo>
                    <a:pt x="6090" y="970"/>
                  </a:lnTo>
                  <a:cubicBezTo>
                    <a:pt x="6160" y="880"/>
                    <a:pt x="6290" y="870"/>
                    <a:pt x="6370" y="940"/>
                  </a:cubicBezTo>
                  <a:lnTo>
                    <a:pt x="6940" y="1400"/>
                  </a:lnTo>
                  <a:cubicBezTo>
                    <a:pt x="7030" y="1470"/>
                    <a:pt x="7040" y="1600"/>
                    <a:pt x="6970" y="1680"/>
                  </a:cubicBezTo>
                  <a:lnTo>
                    <a:pt x="6170" y="2680"/>
                  </a:lnTo>
                  <a:cubicBezTo>
                    <a:pt x="6140" y="2720"/>
                    <a:pt x="6090" y="2750"/>
                    <a:pt x="6040" y="2750"/>
                  </a:cubicBezTo>
                  <a:lnTo>
                    <a:pt x="6020" y="2750"/>
                  </a:lnTo>
                  <a:close/>
                  <a:moveTo>
                    <a:pt x="5740" y="2070"/>
                  </a:moveTo>
                  <a:lnTo>
                    <a:pt x="5990" y="2280"/>
                  </a:lnTo>
                  <a:lnTo>
                    <a:pt x="6540" y="1600"/>
                  </a:lnTo>
                  <a:lnTo>
                    <a:pt x="6290" y="1390"/>
                  </a:lnTo>
                  <a:lnTo>
                    <a:pt x="5740" y="2070"/>
                  </a:lnTo>
                  <a:close/>
                  <a:moveTo>
                    <a:pt x="7140" y="2020"/>
                  </a:moveTo>
                  <a:cubicBezTo>
                    <a:pt x="7100" y="2020"/>
                    <a:pt x="7050" y="2010"/>
                    <a:pt x="7010" y="1980"/>
                  </a:cubicBezTo>
                  <a:lnTo>
                    <a:pt x="5850" y="1040"/>
                  </a:lnTo>
                  <a:cubicBezTo>
                    <a:pt x="5810" y="1010"/>
                    <a:pt x="5780" y="960"/>
                    <a:pt x="5780" y="900"/>
                  </a:cubicBezTo>
                  <a:cubicBezTo>
                    <a:pt x="5780" y="850"/>
                    <a:pt x="5790" y="790"/>
                    <a:pt x="5830" y="750"/>
                  </a:cubicBezTo>
                  <a:lnTo>
                    <a:pt x="6400" y="90"/>
                  </a:lnTo>
                  <a:cubicBezTo>
                    <a:pt x="6470" y="10"/>
                    <a:pt x="6590" y="0"/>
                    <a:pt x="6680" y="60"/>
                  </a:cubicBezTo>
                  <a:lnTo>
                    <a:pt x="7840" y="1000"/>
                  </a:lnTo>
                  <a:cubicBezTo>
                    <a:pt x="7930" y="1070"/>
                    <a:pt x="7940" y="1200"/>
                    <a:pt x="7870" y="1280"/>
                  </a:cubicBezTo>
                  <a:lnTo>
                    <a:pt x="7820" y="1340"/>
                  </a:lnTo>
                  <a:lnTo>
                    <a:pt x="7300" y="1950"/>
                  </a:lnTo>
                  <a:cubicBezTo>
                    <a:pt x="7260" y="2000"/>
                    <a:pt x="7200" y="2020"/>
                    <a:pt x="7140" y="2020"/>
                  </a:cubicBezTo>
                  <a:close/>
                  <a:moveTo>
                    <a:pt x="6270" y="860"/>
                  </a:moveTo>
                  <a:lnTo>
                    <a:pt x="7120" y="1550"/>
                  </a:lnTo>
                  <a:lnTo>
                    <a:pt x="7430" y="1190"/>
                  </a:lnTo>
                  <a:lnTo>
                    <a:pt x="6580" y="500"/>
                  </a:lnTo>
                  <a:lnTo>
                    <a:pt x="6270" y="860"/>
                  </a:lnTo>
                  <a:close/>
                  <a:moveTo>
                    <a:pt x="3520" y="9050"/>
                  </a:moveTo>
                  <a:lnTo>
                    <a:pt x="200" y="9050"/>
                  </a:lnTo>
                  <a:cubicBezTo>
                    <a:pt x="90" y="9050"/>
                    <a:pt x="0" y="8960"/>
                    <a:pt x="0" y="8850"/>
                  </a:cubicBezTo>
                  <a:lnTo>
                    <a:pt x="0" y="7720"/>
                  </a:lnTo>
                  <a:cubicBezTo>
                    <a:pt x="0" y="7610"/>
                    <a:pt x="90" y="7520"/>
                    <a:pt x="200" y="7520"/>
                  </a:cubicBezTo>
                  <a:lnTo>
                    <a:pt x="3510" y="7520"/>
                  </a:lnTo>
                  <a:cubicBezTo>
                    <a:pt x="3620" y="7520"/>
                    <a:pt x="3710" y="7610"/>
                    <a:pt x="3710" y="7720"/>
                  </a:cubicBezTo>
                  <a:lnTo>
                    <a:pt x="3710" y="8850"/>
                  </a:lnTo>
                  <a:cubicBezTo>
                    <a:pt x="3720" y="8960"/>
                    <a:pt x="3630" y="9050"/>
                    <a:pt x="3520" y="9050"/>
                  </a:cubicBezTo>
                  <a:close/>
                  <a:moveTo>
                    <a:pt x="400" y="8650"/>
                  </a:moveTo>
                  <a:lnTo>
                    <a:pt x="3310" y="8650"/>
                  </a:lnTo>
                  <a:lnTo>
                    <a:pt x="3310" y="7920"/>
                  </a:lnTo>
                  <a:lnTo>
                    <a:pt x="400" y="7920"/>
                  </a:lnTo>
                  <a:lnTo>
                    <a:pt x="400" y="8650"/>
                  </a:lnTo>
                  <a:close/>
                  <a:moveTo>
                    <a:pt x="7740" y="11130"/>
                  </a:moveTo>
                  <a:lnTo>
                    <a:pt x="1330" y="11130"/>
                  </a:lnTo>
                  <a:cubicBezTo>
                    <a:pt x="1260" y="11130"/>
                    <a:pt x="1200" y="11090"/>
                    <a:pt x="1160" y="11030"/>
                  </a:cubicBezTo>
                  <a:cubicBezTo>
                    <a:pt x="1120" y="10970"/>
                    <a:pt x="1120" y="10900"/>
                    <a:pt x="1150" y="10830"/>
                  </a:cubicBezTo>
                  <a:lnTo>
                    <a:pt x="2230" y="8770"/>
                  </a:lnTo>
                  <a:cubicBezTo>
                    <a:pt x="2260" y="8720"/>
                    <a:pt x="2300" y="8680"/>
                    <a:pt x="2360" y="8670"/>
                  </a:cubicBezTo>
                  <a:cubicBezTo>
                    <a:pt x="2420" y="8660"/>
                    <a:pt x="2470" y="8670"/>
                    <a:pt x="2520" y="8700"/>
                  </a:cubicBezTo>
                  <a:lnTo>
                    <a:pt x="3720" y="9530"/>
                  </a:lnTo>
                  <a:lnTo>
                    <a:pt x="6110" y="6090"/>
                  </a:lnTo>
                  <a:lnTo>
                    <a:pt x="4850" y="5080"/>
                  </a:lnTo>
                  <a:cubicBezTo>
                    <a:pt x="4810" y="5050"/>
                    <a:pt x="4780" y="5000"/>
                    <a:pt x="4780" y="4950"/>
                  </a:cubicBezTo>
                  <a:cubicBezTo>
                    <a:pt x="4770" y="4900"/>
                    <a:pt x="4790" y="4840"/>
                    <a:pt x="4820" y="4800"/>
                  </a:cubicBezTo>
                  <a:lnTo>
                    <a:pt x="5110" y="4440"/>
                  </a:lnTo>
                  <a:cubicBezTo>
                    <a:pt x="5180" y="4360"/>
                    <a:pt x="5300" y="4340"/>
                    <a:pt x="5390" y="4410"/>
                  </a:cubicBezTo>
                  <a:cubicBezTo>
                    <a:pt x="5430" y="4440"/>
                    <a:pt x="5480" y="4470"/>
                    <a:pt x="5560" y="4470"/>
                  </a:cubicBezTo>
                  <a:cubicBezTo>
                    <a:pt x="5720" y="4470"/>
                    <a:pt x="5840" y="4340"/>
                    <a:pt x="5840" y="4190"/>
                  </a:cubicBezTo>
                  <a:cubicBezTo>
                    <a:pt x="5840" y="4110"/>
                    <a:pt x="5800" y="4030"/>
                    <a:pt x="5740" y="3970"/>
                  </a:cubicBezTo>
                  <a:cubicBezTo>
                    <a:pt x="5660" y="3900"/>
                    <a:pt x="5650" y="3780"/>
                    <a:pt x="5710" y="3690"/>
                  </a:cubicBezTo>
                  <a:lnTo>
                    <a:pt x="5890" y="3470"/>
                  </a:lnTo>
                  <a:cubicBezTo>
                    <a:pt x="5960" y="3380"/>
                    <a:pt x="6080" y="3370"/>
                    <a:pt x="6170" y="3440"/>
                  </a:cubicBezTo>
                  <a:lnTo>
                    <a:pt x="7860" y="4760"/>
                  </a:lnTo>
                  <a:cubicBezTo>
                    <a:pt x="7910" y="4800"/>
                    <a:pt x="7940" y="4860"/>
                    <a:pt x="7940" y="4920"/>
                  </a:cubicBezTo>
                  <a:lnTo>
                    <a:pt x="7940" y="10930"/>
                  </a:lnTo>
                  <a:cubicBezTo>
                    <a:pt x="7940" y="11040"/>
                    <a:pt x="7850" y="11130"/>
                    <a:pt x="7740" y="11130"/>
                  </a:cubicBezTo>
                  <a:close/>
                  <a:moveTo>
                    <a:pt x="1660" y="10730"/>
                  </a:moveTo>
                  <a:lnTo>
                    <a:pt x="7540" y="10730"/>
                  </a:lnTo>
                  <a:lnTo>
                    <a:pt x="7540" y="5020"/>
                  </a:lnTo>
                  <a:lnTo>
                    <a:pt x="6210" y="3980"/>
                  </a:lnTo>
                  <a:cubicBezTo>
                    <a:pt x="6230" y="4040"/>
                    <a:pt x="6240" y="4110"/>
                    <a:pt x="6240" y="4180"/>
                  </a:cubicBezTo>
                  <a:cubicBezTo>
                    <a:pt x="6240" y="4560"/>
                    <a:pt x="5930" y="4860"/>
                    <a:pt x="5560" y="4860"/>
                  </a:cubicBezTo>
                  <a:cubicBezTo>
                    <a:pt x="5480" y="4860"/>
                    <a:pt x="5390" y="4840"/>
                    <a:pt x="5320" y="4810"/>
                  </a:cubicBezTo>
                  <a:lnTo>
                    <a:pt x="5260" y="4880"/>
                  </a:lnTo>
                  <a:lnTo>
                    <a:pt x="6510" y="5880"/>
                  </a:lnTo>
                  <a:cubicBezTo>
                    <a:pt x="6590" y="5950"/>
                    <a:pt x="6610" y="6060"/>
                    <a:pt x="6550" y="6150"/>
                  </a:cubicBezTo>
                  <a:lnTo>
                    <a:pt x="3940" y="9920"/>
                  </a:lnTo>
                  <a:cubicBezTo>
                    <a:pt x="3880" y="10010"/>
                    <a:pt x="3750" y="10030"/>
                    <a:pt x="3660" y="9970"/>
                  </a:cubicBezTo>
                  <a:lnTo>
                    <a:pt x="2480" y="9150"/>
                  </a:lnTo>
                  <a:lnTo>
                    <a:pt x="1660" y="10730"/>
                  </a:lnTo>
                  <a:close/>
                  <a:moveTo>
                    <a:pt x="4470" y="5750"/>
                  </a:moveTo>
                  <a:cubicBezTo>
                    <a:pt x="4430" y="5750"/>
                    <a:pt x="4380" y="5740"/>
                    <a:pt x="4340" y="5710"/>
                  </a:cubicBezTo>
                  <a:lnTo>
                    <a:pt x="2880" y="4520"/>
                  </a:lnTo>
                  <a:cubicBezTo>
                    <a:pt x="2840" y="4490"/>
                    <a:pt x="2810" y="4440"/>
                    <a:pt x="2810" y="4390"/>
                  </a:cubicBezTo>
                  <a:cubicBezTo>
                    <a:pt x="2800" y="4340"/>
                    <a:pt x="2820" y="4280"/>
                    <a:pt x="2850" y="4240"/>
                  </a:cubicBezTo>
                  <a:lnTo>
                    <a:pt x="4930" y="1670"/>
                  </a:lnTo>
                  <a:cubicBezTo>
                    <a:pt x="5000" y="1580"/>
                    <a:pt x="5130" y="1570"/>
                    <a:pt x="5210" y="1640"/>
                  </a:cubicBezTo>
                  <a:lnTo>
                    <a:pt x="6670" y="2820"/>
                  </a:lnTo>
                  <a:cubicBezTo>
                    <a:pt x="6760" y="2890"/>
                    <a:pt x="6770" y="3020"/>
                    <a:pt x="6700" y="3100"/>
                  </a:cubicBezTo>
                  <a:lnTo>
                    <a:pt x="6020" y="3940"/>
                  </a:lnTo>
                  <a:cubicBezTo>
                    <a:pt x="5990" y="3980"/>
                    <a:pt x="5940" y="4010"/>
                    <a:pt x="5880" y="4010"/>
                  </a:cubicBezTo>
                  <a:cubicBezTo>
                    <a:pt x="5830" y="4020"/>
                    <a:pt x="5770" y="4000"/>
                    <a:pt x="5730" y="3960"/>
                  </a:cubicBezTo>
                  <a:cubicBezTo>
                    <a:pt x="5690" y="3930"/>
                    <a:pt x="5630" y="3890"/>
                    <a:pt x="5550" y="3890"/>
                  </a:cubicBezTo>
                  <a:cubicBezTo>
                    <a:pt x="5390" y="3890"/>
                    <a:pt x="5270" y="4020"/>
                    <a:pt x="5270" y="4170"/>
                  </a:cubicBezTo>
                  <a:cubicBezTo>
                    <a:pt x="5270" y="4260"/>
                    <a:pt x="5310" y="4340"/>
                    <a:pt x="5380" y="4390"/>
                  </a:cubicBezTo>
                  <a:cubicBezTo>
                    <a:pt x="5420" y="4420"/>
                    <a:pt x="5450" y="4470"/>
                    <a:pt x="5460" y="4530"/>
                  </a:cubicBezTo>
                  <a:cubicBezTo>
                    <a:pt x="5470" y="4590"/>
                    <a:pt x="5450" y="4640"/>
                    <a:pt x="5420" y="4680"/>
                  </a:cubicBezTo>
                  <a:lnTo>
                    <a:pt x="4620" y="5670"/>
                  </a:lnTo>
                  <a:cubicBezTo>
                    <a:pt x="4580" y="5720"/>
                    <a:pt x="4530" y="5750"/>
                    <a:pt x="4470" y="5750"/>
                  </a:cubicBezTo>
                  <a:close/>
                  <a:moveTo>
                    <a:pt x="3290" y="4340"/>
                  </a:moveTo>
                  <a:lnTo>
                    <a:pt x="4440" y="5270"/>
                  </a:lnTo>
                  <a:lnTo>
                    <a:pt x="5000" y="4580"/>
                  </a:lnTo>
                  <a:cubicBezTo>
                    <a:pt x="4920" y="4470"/>
                    <a:pt x="4880" y="4330"/>
                    <a:pt x="4880" y="4190"/>
                  </a:cubicBezTo>
                  <a:cubicBezTo>
                    <a:pt x="4880" y="3810"/>
                    <a:pt x="5190" y="3510"/>
                    <a:pt x="5560" y="3510"/>
                  </a:cubicBezTo>
                  <a:cubicBezTo>
                    <a:pt x="5650" y="3510"/>
                    <a:pt x="5740" y="3530"/>
                    <a:pt x="5830" y="3570"/>
                  </a:cubicBezTo>
                  <a:lnTo>
                    <a:pt x="6270" y="3020"/>
                  </a:lnTo>
                  <a:lnTo>
                    <a:pt x="5110" y="2070"/>
                  </a:lnTo>
                  <a:lnTo>
                    <a:pt x="3290" y="4340"/>
                  </a:lnTo>
                  <a:close/>
                  <a:moveTo>
                    <a:pt x="5560" y="4870"/>
                  </a:moveTo>
                  <a:cubicBezTo>
                    <a:pt x="5410" y="4870"/>
                    <a:pt x="5260" y="4820"/>
                    <a:pt x="5140" y="4730"/>
                  </a:cubicBezTo>
                  <a:cubicBezTo>
                    <a:pt x="4970" y="4600"/>
                    <a:pt x="4870" y="4400"/>
                    <a:pt x="4870" y="4190"/>
                  </a:cubicBezTo>
                  <a:cubicBezTo>
                    <a:pt x="4870" y="3810"/>
                    <a:pt x="5180" y="3510"/>
                    <a:pt x="5550" y="3510"/>
                  </a:cubicBezTo>
                  <a:cubicBezTo>
                    <a:pt x="5710" y="3510"/>
                    <a:pt x="5870" y="3570"/>
                    <a:pt x="5990" y="3670"/>
                  </a:cubicBezTo>
                  <a:cubicBezTo>
                    <a:pt x="6140" y="3800"/>
                    <a:pt x="6230" y="3990"/>
                    <a:pt x="6230" y="4190"/>
                  </a:cubicBezTo>
                  <a:cubicBezTo>
                    <a:pt x="6240" y="4560"/>
                    <a:pt x="5940" y="4870"/>
                    <a:pt x="5560" y="4870"/>
                  </a:cubicBezTo>
                  <a:close/>
                  <a:moveTo>
                    <a:pt x="5560" y="3900"/>
                  </a:moveTo>
                  <a:cubicBezTo>
                    <a:pt x="5400" y="3900"/>
                    <a:pt x="5280" y="4030"/>
                    <a:pt x="5280" y="4180"/>
                  </a:cubicBezTo>
                  <a:cubicBezTo>
                    <a:pt x="5280" y="4270"/>
                    <a:pt x="5320" y="4350"/>
                    <a:pt x="5390" y="4400"/>
                  </a:cubicBezTo>
                  <a:cubicBezTo>
                    <a:pt x="5430" y="4430"/>
                    <a:pt x="5480" y="4460"/>
                    <a:pt x="5560" y="4460"/>
                  </a:cubicBezTo>
                  <a:cubicBezTo>
                    <a:pt x="5720" y="4460"/>
                    <a:pt x="5840" y="4330"/>
                    <a:pt x="5840" y="4180"/>
                  </a:cubicBezTo>
                  <a:cubicBezTo>
                    <a:pt x="5840" y="4100"/>
                    <a:pt x="5800" y="4020"/>
                    <a:pt x="5740" y="3960"/>
                  </a:cubicBezTo>
                  <a:cubicBezTo>
                    <a:pt x="5700" y="3930"/>
                    <a:pt x="5640" y="3900"/>
                    <a:pt x="5560" y="3900"/>
                  </a:cubicBezTo>
                  <a:close/>
                  <a:moveTo>
                    <a:pt x="6140" y="10190"/>
                  </a:moveTo>
                  <a:cubicBezTo>
                    <a:pt x="5660" y="10190"/>
                    <a:pt x="5270" y="9800"/>
                    <a:pt x="5270" y="9320"/>
                  </a:cubicBezTo>
                  <a:cubicBezTo>
                    <a:pt x="5270" y="8840"/>
                    <a:pt x="5660" y="8450"/>
                    <a:pt x="6140" y="8450"/>
                  </a:cubicBezTo>
                  <a:cubicBezTo>
                    <a:pt x="6620" y="8450"/>
                    <a:pt x="7010" y="8840"/>
                    <a:pt x="7010" y="9320"/>
                  </a:cubicBezTo>
                  <a:cubicBezTo>
                    <a:pt x="7020" y="9800"/>
                    <a:pt x="6630" y="10190"/>
                    <a:pt x="6140" y="10190"/>
                  </a:cubicBezTo>
                  <a:close/>
                  <a:moveTo>
                    <a:pt x="6140" y="8640"/>
                  </a:moveTo>
                  <a:cubicBezTo>
                    <a:pt x="5869" y="8640"/>
                    <a:pt x="5625" y="8803"/>
                    <a:pt x="5521" y="9054"/>
                  </a:cubicBezTo>
                  <a:cubicBezTo>
                    <a:pt x="5417" y="9304"/>
                    <a:pt x="5475" y="9592"/>
                    <a:pt x="5666" y="9784"/>
                  </a:cubicBezTo>
                  <a:cubicBezTo>
                    <a:pt x="5858" y="9975"/>
                    <a:pt x="6146" y="10033"/>
                    <a:pt x="6396" y="9929"/>
                  </a:cubicBezTo>
                  <a:cubicBezTo>
                    <a:pt x="6647" y="9825"/>
                    <a:pt x="6810" y="9581"/>
                    <a:pt x="6810" y="9310"/>
                  </a:cubicBezTo>
                  <a:cubicBezTo>
                    <a:pt x="6820" y="8940"/>
                    <a:pt x="6520" y="8640"/>
                    <a:pt x="6140" y="8640"/>
                  </a:cubicBezTo>
                  <a:close/>
                  <a:moveTo>
                    <a:pt x="7740" y="11830"/>
                  </a:moveTo>
                  <a:lnTo>
                    <a:pt x="1330" y="11830"/>
                  </a:lnTo>
                  <a:cubicBezTo>
                    <a:pt x="1270" y="11830"/>
                    <a:pt x="1230" y="11790"/>
                    <a:pt x="1230" y="11730"/>
                  </a:cubicBezTo>
                  <a:cubicBezTo>
                    <a:pt x="1230" y="11670"/>
                    <a:pt x="1270" y="11630"/>
                    <a:pt x="1330" y="11630"/>
                  </a:cubicBezTo>
                  <a:lnTo>
                    <a:pt x="7740" y="11630"/>
                  </a:lnTo>
                  <a:cubicBezTo>
                    <a:pt x="7800" y="11630"/>
                    <a:pt x="7840" y="11670"/>
                    <a:pt x="7840" y="11730"/>
                  </a:cubicBezTo>
                  <a:cubicBezTo>
                    <a:pt x="7840" y="11780"/>
                    <a:pt x="7790" y="11830"/>
                    <a:pt x="7740" y="118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14750" y="2055495"/>
            <a:ext cx="1783080" cy="2404110"/>
            <a:chOff x="5850" y="3237"/>
            <a:chExt cx="2808" cy="3786"/>
          </a:xfrm>
        </p:grpSpPr>
        <p:grpSp>
          <p:nvGrpSpPr>
            <p:cNvPr id="3" name="组合 2"/>
            <p:cNvGrpSpPr/>
            <p:nvPr/>
          </p:nvGrpSpPr>
          <p:grpSpPr>
            <a:xfrm>
              <a:off x="5850" y="3237"/>
              <a:ext cx="2808" cy="3786"/>
              <a:chOff x="5850" y="3237"/>
              <a:chExt cx="2808" cy="3786"/>
            </a:xfrm>
          </p:grpSpPr>
          <p:sp>
            <p:nvSpPr>
              <p:cNvPr id="100" name="文本框 99"/>
              <p:cNvSpPr txBox="1"/>
              <p:nvPr/>
            </p:nvSpPr>
            <p:spPr>
              <a:xfrm>
                <a:off x="5850" y="5717"/>
                <a:ext cx="2809" cy="13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marL="0" indent="0" algn="ctr"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运用市场化机制激励企业创新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6325" y="3237"/>
                <a:ext cx="1858" cy="1858"/>
                <a:chOff x="5978" y="3252"/>
                <a:chExt cx="1858" cy="1858"/>
              </a:xfrm>
            </p:grpSpPr>
            <p:sp>
              <p:nvSpPr>
                <p:cNvPr id="7" name="Oval 18"/>
                <p:cNvSpPr/>
                <p:nvPr/>
              </p:nvSpPr>
              <p:spPr>
                <a:xfrm>
                  <a:off x="5978" y="3252"/>
                  <a:ext cx="1858" cy="1858"/>
                </a:xfrm>
                <a:prstGeom prst="ellipse">
                  <a:avLst/>
                </a:prstGeom>
                <a:noFill/>
                <a:ln w="101600" cap="rnd" cmpd="sng">
                  <a:solidFill>
                    <a:schemeClr val="bg1">
                      <a:lumMod val="85000"/>
                    </a:schemeClr>
                  </a:solidFill>
                  <a:prstDash val="sysDot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zh-CN" altLang="zh-CN" sz="1350">
                    <a:solidFill>
                      <a:srgbClr val="FFFFFF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sp>
              <p:nvSpPr>
                <p:cNvPr id="8" name="Oval 19"/>
                <p:cNvSpPr/>
                <p:nvPr/>
              </p:nvSpPr>
              <p:spPr>
                <a:xfrm>
                  <a:off x="6213" y="3486"/>
                  <a:ext cx="1389" cy="1389"/>
                </a:xfrm>
                <a:prstGeom prst="ellipse">
                  <a:avLst/>
                </a:prstGeom>
                <a:solidFill>
                  <a:srgbClr val="EC7240"/>
                </a:solidFill>
                <a:ln>
                  <a:noFill/>
                </a:ln>
                <a:effectLst>
                  <a:outerShdw blurRad="190500" dist="635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500" b="1" dirty="0">
                    <a:solidFill>
                      <a:schemeClr val="bg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" name="Arc 20"/>
                <p:cNvSpPr/>
                <p:nvPr/>
              </p:nvSpPr>
              <p:spPr>
                <a:xfrm>
                  <a:off x="5978" y="3252"/>
                  <a:ext cx="1858" cy="1858"/>
                </a:xfrm>
                <a:prstGeom prst="arc">
                  <a:avLst>
                    <a:gd name="adj1" fmla="val 7968526"/>
                    <a:gd name="adj2" fmla="val 7652431"/>
                  </a:avLst>
                </a:prstGeom>
                <a:noFill/>
                <a:ln w="101600" cap="rnd" cmpd="sng">
                  <a:solidFill>
                    <a:srgbClr val="EC7240"/>
                  </a:solidFill>
                  <a:prstDash val="sysDot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</p:grpSp>
        </p:grpSp>
        <p:sp>
          <p:nvSpPr>
            <p:cNvPr id="54" name="椭圆 24"/>
            <p:cNvSpPr/>
            <p:nvPr/>
          </p:nvSpPr>
          <p:spPr>
            <a:xfrm>
              <a:off x="6832" y="3762"/>
              <a:ext cx="844" cy="769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2" tIns="45706" rIns="91412" bIns="45706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/>
              <a:endPara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66180" y="2043430"/>
            <a:ext cx="1808480" cy="2379980"/>
            <a:chOff x="9868" y="3237"/>
            <a:chExt cx="2848" cy="3748"/>
          </a:xfrm>
        </p:grpSpPr>
        <p:sp>
          <p:nvSpPr>
            <p:cNvPr id="25" name="矩形 24"/>
            <p:cNvSpPr/>
            <p:nvPr/>
          </p:nvSpPr>
          <p:spPr>
            <a:xfrm>
              <a:off x="9868" y="5679"/>
              <a:ext cx="2849" cy="130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优化和稳定产业链供应链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0222" y="3237"/>
              <a:ext cx="1858" cy="1858"/>
              <a:chOff x="8860" y="3252"/>
              <a:chExt cx="1858" cy="1858"/>
            </a:xfrm>
          </p:grpSpPr>
          <p:sp>
            <p:nvSpPr>
              <p:cNvPr id="10" name="Oval 22"/>
              <p:cNvSpPr/>
              <p:nvPr/>
            </p:nvSpPr>
            <p:spPr>
              <a:xfrm>
                <a:off x="8860" y="3252"/>
                <a:ext cx="1858" cy="1858"/>
              </a:xfrm>
              <a:prstGeom prst="ellipse">
                <a:avLst/>
              </a:prstGeom>
              <a:noFill/>
              <a:ln w="101600" cap="rnd" cmpd="sng">
                <a:solidFill>
                  <a:schemeClr val="bg1">
                    <a:lumMod val="85000"/>
                  </a:schemeClr>
                </a:solidFill>
                <a:prstDash val="sysDot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zh-CN" altLang="zh-CN" sz="1350">
                  <a:solidFill>
                    <a:srgbClr val="FFFFFF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  <p:sp>
            <p:nvSpPr>
              <p:cNvPr id="12" name="Oval 23"/>
              <p:cNvSpPr/>
              <p:nvPr/>
            </p:nvSpPr>
            <p:spPr>
              <a:xfrm>
                <a:off x="9094" y="3486"/>
                <a:ext cx="1389" cy="1389"/>
              </a:xfrm>
              <a:prstGeom prst="ellipse">
                <a:avLst/>
              </a:prstGeom>
              <a:solidFill>
                <a:srgbClr val="C10000"/>
              </a:soli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Arc 24"/>
              <p:cNvSpPr/>
              <p:nvPr/>
            </p:nvSpPr>
            <p:spPr>
              <a:xfrm>
                <a:off x="8860" y="3252"/>
                <a:ext cx="1858" cy="1858"/>
              </a:xfrm>
              <a:prstGeom prst="arc">
                <a:avLst>
                  <a:gd name="adj1" fmla="val 5622068"/>
                  <a:gd name="adj2" fmla="val 3132458"/>
                </a:avLst>
              </a:prstGeom>
              <a:noFill/>
              <a:ln w="101600" cap="rnd" cmpd="sng">
                <a:solidFill>
                  <a:srgbClr val="C10000"/>
                </a:solidFill>
                <a:prstDash val="sysDot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方正兰亭黑简体" panose="02000000000000000000" pitchFamily="2" charset="-122"/>
                  <a:ea typeface="方正兰亭黑简体" panose="02000000000000000000" pitchFamily="2" charset="-122"/>
                </a:endParaRPr>
              </a:p>
            </p:txBody>
          </p:sp>
        </p:grpSp>
        <p:sp>
          <p:nvSpPr>
            <p:cNvPr id="34" name="îṩḷïḑè"/>
            <p:cNvSpPr/>
            <p:nvPr/>
          </p:nvSpPr>
          <p:spPr bwMode="auto">
            <a:xfrm>
              <a:off x="10732" y="3728"/>
              <a:ext cx="770" cy="74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sp>
        <p:nvSpPr>
          <p:cNvPr id="18" name="五边形 17"/>
          <p:cNvSpPr/>
          <p:nvPr/>
        </p:nvSpPr>
        <p:spPr>
          <a:xfrm>
            <a:off x="8890" y="0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2234" y="914697"/>
            <a:ext cx="5689707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坚持扩大内需这个战略基点，充分挖掘国内市场潜力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8890" y="0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60950" y="3222625"/>
            <a:ext cx="2705735" cy="1042670"/>
            <a:chOff x="7970" y="5075"/>
            <a:chExt cx="4261" cy="1642"/>
          </a:xfrm>
        </p:grpSpPr>
        <p:sp>
          <p:nvSpPr>
            <p:cNvPr id="20" name="椭圆 19"/>
            <p:cNvSpPr/>
            <p:nvPr/>
          </p:nvSpPr>
          <p:spPr>
            <a:xfrm>
              <a:off x="7970" y="5075"/>
              <a:ext cx="1643" cy="1643"/>
            </a:xfrm>
            <a:prstGeom prst="ellipse">
              <a:avLst/>
            </a:prstGeom>
            <a:solidFill>
              <a:srgbClr val="EC723F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889" y="5636"/>
              <a:ext cx="2343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扩大有效投资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5" name="îṩḷïḑè"/>
            <p:cNvSpPr/>
            <p:nvPr/>
          </p:nvSpPr>
          <p:spPr bwMode="auto">
            <a:xfrm>
              <a:off x="8407" y="5516"/>
              <a:ext cx="759" cy="77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62810" y="1960245"/>
            <a:ext cx="2955925" cy="1042670"/>
            <a:chOff x="3406" y="3087"/>
            <a:chExt cx="4655" cy="1642"/>
          </a:xfrm>
        </p:grpSpPr>
        <p:sp>
          <p:nvSpPr>
            <p:cNvPr id="11" name="椭圆 10"/>
            <p:cNvSpPr/>
            <p:nvPr/>
          </p:nvSpPr>
          <p:spPr>
            <a:xfrm>
              <a:off x="3406" y="3087"/>
              <a:ext cx="1643" cy="1643"/>
            </a:xfrm>
            <a:prstGeom prst="ellipse">
              <a:avLst/>
            </a:prstGeom>
            <a:solidFill>
              <a:srgbClr val="BE0C0A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347" y="3644"/>
              <a:ext cx="2715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稳定和扩大消费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713" y="3462"/>
              <a:ext cx="1027" cy="907"/>
              <a:chOff x="10832" y="2712"/>
              <a:chExt cx="1682" cy="1483"/>
            </a:xfrm>
            <a:solidFill>
              <a:schemeClr val="bg1"/>
            </a:solidFill>
          </p:grpSpPr>
          <p:grpSp>
            <p:nvGrpSpPr>
              <p:cNvPr id="23" name="组合 22"/>
              <p:cNvGrpSpPr/>
              <p:nvPr/>
            </p:nvGrpSpPr>
            <p:grpSpPr>
              <a:xfrm>
                <a:off x="10901" y="3757"/>
                <a:ext cx="346" cy="438"/>
                <a:chOff x="6922215" y="2385445"/>
                <a:chExt cx="219554" cy="278103"/>
              </a:xfrm>
              <a:grpFill/>
            </p:grpSpPr>
            <p:sp>
              <p:nvSpPr>
                <p:cNvPr id="156" name="Oval 109"/>
                <p:cNvSpPr>
                  <a:spLocks noChangeArrowheads="1"/>
                </p:cNvSpPr>
                <p:nvPr/>
              </p:nvSpPr>
              <p:spPr bwMode="auto">
                <a:xfrm>
                  <a:off x="6946608" y="2385445"/>
                  <a:ext cx="161009" cy="16100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57" name="Freeform 110"/>
                <p:cNvSpPr/>
                <p:nvPr/>
              </p:nvSpPr>
              <p:spPr bwMode="auto">
                <a:xfrm>
                  <a:off x="6922215" y="2565968"/>
                  <a:ext cx="219554" cy="97580"/>
                </a:xfrm>
                <a:custGeom>
                  <a:avLst/>
                  <a:gdLst>
                    <a:gd name="T0" fmla="*/ 16 w 32"/>
                    <a:gd name="T1" fmla="*/ 0 h 14"/>
                    <a:gd name="T2" fmla="*/ 0 w 32"/>
                    <a:gd name="T3" fmla="*/ 14 h 14"/>
                    <a:gd name="T4" fmla="*/ 32 w 32"/>
                    <a:gd name="T5" fmla="*/ 14 h 14"/>
                    <a:gd name="T6" fmla="*/ 16 w 32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14">
                      <a:moveTo>
                        <a:pt x="16" y="0"/>
                      </a:moveTo>
                      <a:cubicBezTo>
                        <a:pt x="8" y="0"/>
                        <a:pt x="1" y="7"/>
                        <a:pt x="0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293" y="3757"/>
                <a:ext cx="361" cy="438"/>
                <a:chOff x="7171043" y="2385445"/>
                <a:chExt cx="229315" cy="278103"/>
              </a:xfrm>
              <a:grpFill/>
            </p:grpSpPr>
            <p:sp>
              <p:nvSpPr>
                <p:cNvPr id="158" name="Oval 111"/>
                <p:cNvSpPr>
                  <a:spLocks noChangeArrowheads="1"/>
                </p:cNvSpPr>
                <p:nvPr/>
              </p:nvSpPr>
              <p:spPr bwMode="auto">
                <a:xfrm>
                  <a:off x="7205198" y="2385445"/>
                  <a:ext cx="161006" cy="16100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59" name="Freeform 112"/>
                <p:cNvSpPr/>
                <p:nvPr/>
              </p:nvSpPr>
              <p:spPr bwMode="auto">
                <a:xfrm>
                  <a:off x="7171043" y="2565968"/>
                  <a:ext cx="229315" cy="97580"/>
                </a:xfrm>
                <a:custGeom>
                  <a:avLst/>
                  <a:gdLst>
                    <a:gd name="T0" fmla="*/ 17 w 33"/>
                    <a:gd name="T1" fmla="*/ 0 h 14"/>
                    <a:gd name="T2" fmla="*/ 0 w 33"/>
                    <a:gd name="T3" fmla="*/ 14 h 14"/>
                    <a:gd name="T4" fmla="*/ 33 w 33"/>
                    <a:gd name="T5" fmla="*/ 14 h 14"/>
                    <a:gd name="T6" fmla="*/ 17 w 33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17" y="0"/>
                      </a:moveTo>
                      <a:cubicBezTo>
                        <a:pt x="8" y="0"/>
                        <a:pt x="2" y="7"/>
                        <a:pt x="0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2" y="7"/>
                        <a:pt x="25" y="0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1693" y="3757"/>
                <a:ext cx="361" cy="438"/>
                <a:chOff x="7424752" y="2385445"/>
                <a:chExt cx="229315" cy="278103"/>
              </a:xfrm>
              <a:grpFill/>
            </p:grpSpPr>
            <p:sp>
              <p:nvSpPr>
                <p:cNvPr id="160" name="Oval 113"/>
                <p:cNvSpPr>
                  <a:spLocks noChangeArrowheads="1"/>
                </p:cNvSpPr>
                <p:nvPr/>
              </p:nvSpPr>
              <p:spPr bwMode="auto">
                <a:xfrm>
                  <a:off x="7458906" y="2385445"/>
                  <a:ext cx="161006" cy="16100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61" name="Freeform 114"/>
                <p:cNvSpPr/>
                <p:nvPr/>
              </p:nvSpPr>
              <p:spPr bwMode="auto">
                <a:xfrm>
                  <a:off x="7424752" y="2565968"/>
                  <a:ext cx="229315" cy="97580"/>
                </a:xfrm>
                <a:custGeom>
                  <a:avLst/>
                  <a:gdLst>
                    <a:gd name="T0" fmla="*/ 16 w 33"/>
                    <a:gd name="T1" fmla="*/ 0 h 14"/>
                    <a:gd name="T2" fmla="*/ 0 w 33"/>
                    <a:gd name="T3" fmla="*/ 14 h 14"/>
                    <a:gd name="T4" fmla="*/ 33 w 33"/>
                    <a:gd name="T5" fmla="*/ 14 h 14"/>
                    <a:gd name="T6" fmla="*/ 16 w 33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16" y="0"/>
                      </a:moveTo>
                      <a:cubicBezTo>
                        <a:pt x="8" y="0"/>
                        <a:pt x="1" y="7"/>
                        <a:pt x="0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2100" y="3757"/>
                <a:ext cx="346" cy="438"/>
                <a:chOff x="7683341" y="2385445"/>
                <a:chExt cx="219554" cy="278103"/>
              </a:xfrm>
              <a:grpFill/>
            </p:grpSpPr>
            <p:sp>
              <p:nvSpPr>
                <p:cNvPr id="162" name="Oval 115"/>
                <p:cNvSpPr>
                  <a:spLocks noChangeArrowheads="1"/>
                </p:cNvSpPr>
                <p:nvPr/>
              </p:nvSpPr>
              <p:spPr bwMode="auto">
                <a:xfrm>
                  <a:off x="7717493" y="2385445"/>
                  <a:ext cx="161009" cy="16100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63" name="Freeform 116"/>
                <p:cNvSpPr/>
                <p:nvPr/>
              </p:nvSpPr>
              <p:spPr bwMode="auto">
                <a:xfrm>
                  <a:off x="7683341" y="2565968"/>
                  <a:ext cx="219554" cy="97580"/>
                </a:xfrm>
                <a:custGeom>
                  <a:avLst/>
                  <a:gdLst>
                    <a:gd name="T0" fmla="*/ 16 w 32"/>
                    <a:gd name="T1" fmla="*/ 0 h 14"/>
                    <a:gd name="T2" fmla="*/ 0 w 32"/>
                    <a:gd name="T3" fmla="*/ 14 h 14"/>
                    <a:gd name="T4" fmla="*/ 32 w 32"/>
                    <a:gd name="T5" fmla="*/ 14 h 14"/>
                    <a:gd name="T6" fmla="*/ 16 w 32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14">
                      <a:moveTo>
                        <a:pt x="16" y="0"/>
                      </a:moveTo>
                      <a:cubicBezTo>
                        <a:pt x="8" y="0"/>
                        <a:pt x="1" y="7"/>
                        <a:pt x="0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defTabSz="68516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64" name="Freeform 117"/>
              <p:cNvSpPr>
                <a:spLocks noEditPoints="1"/>
              </p:cNvSpPr>
              <p:nvPr/>
            </p:nvSpPr>
            <p:spPr bwMode="auto">
              <a:xfrm>
                <a:off x="10832" y="2712"/>
                <a:ext cx="1683" cy="968"/>
              </a:xfrm>
              <a:custGeom>
                <a:avLst/>
                <a:gdLst>
                  <a:gd name="T0" fmla="*/ 77 w 154"/>
                  <a:gd name="T1" fmla="*/ 4 h 89"/>
                  <a:gd name="T2" fmla="*/ 0 w 154"/>
                  <a:gd name="T3" fmla="*/ 0 h 89"/>
                  <a:gd name="T4" fmla="*/ 0 w 154"/>
                  <a:gd name="T5" fmla="*/ 89 h 89"/>
                  <a:gd name="T6" fmla="*/ 77 w 154"/>
                  <a:gd name="T7" fmla="*/ 86 h 89"/>
                  <a:gd name="T8" fmla="*/ 154 w 154"/>
                  <a:gd name="T9" fmla="*/ 89 h 89"/>
                  <a:gd name="T10" fmla="*/ 154 w 154"/>
                  <a:gd name="T11" fmla="*/ 0 h 89"/>
                  <a:gd name="T12" fmla="*/ 77 w 154"/>
                  <a:gd name="T13" fmla="*/ 4 h 89"/>
                  <a:gd name="T14" fmla="*/ 145 w 154"/>
                  <a:gd name="T15" fmla="*/ 83 h 89"/>
                  <a:gd name="T16" fmla="*/ 77 w 154"/>
                  <a:gd name="T17" fmla="*/ 80 h 89"/>
                  <a:gd name="T18" fmla="*/ 9 w 154"/>
                  <a:gd name="T19" fmla="*/ 83 h 89"/>
                  <a:gd name="T20" fmla="*/ 9 w 154"/>
                  <a:gd name="T21" fmla="*/ 6 h 89"/>
                  <a:gd name="T22" fmla="*/ 77 w 154"/>
                  <a:gd name="T23" fmla="*/ 10 h 89"/>
                  <a:gd name="T24" fmla="*/ 145 w 154"/>
                  <a:gd name="T25" fmla="*/ 6 h 89"/>
                  <a:gd name="T26" fmla="*/ 145 w 154"/>
                  <a:gd name="T27" fmla="*/ 8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4" h="89">
                    <a:moveTo>
                      <a:pt x="77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154" y="89"/>
                      <a:pt x="154" y="89"/>
                      <a:pt x="154" y="89"/>
                    </a:cubicBezTo>
                    <a:cubicBezTo>
                      <a:pt x="154" y="0"/>
                      <a:pt x="154" y="0"/>
                      <a:pt x="154" y="0"/>
                    </a:cubicBezTo>
                    <a:lnTo>
                      <a:pt x="77" y="4"/>
                    </a:lnTo>
                    <a:close/>
                    <a:moveTo>
                      <a:pt x="145" y="83"/>
                    </a:moveTo>
                    <a:cubicBezTo>
                      <a:pt x="142" y="83"/>
                      <a:pt x="77" y="80"/>
                      <a:pt x="77" y="80"/>
                    </a:cubicBezTo>
                    <a:cubicBezTo>
                      <a:pt x="77" y="80"/>
                      <a:pt x="12" y="83"/>
                      <a:pt x="9" y="83"/>
                    </a:cubicBezTo>
                    <a:cubicBezTo>
                      <a:pt x="9" y="80"/>
                      <a:pt x="9" y="9"/>
                      <a:pt x="9" y="6"/>
                    </a:cubicBezTo>
                    <a:cubicBezTo>
                      <a:pt x="12" y="6"/>
                      <a:pt x="77" y="10"/>
                      <a:pt x="77" y="10"/>
                    </a:cubicBezTo>
                    <a:cubicBezTo>
                      <a:pt x="77" y="10"/>
                      <a:pt x="142" y="6"/>
                      <a:pt x="145" y="6"/>
                    </a:cubicBezTo>
                    <a:cubicBezTo>
                      <a:pt x="145" y="9"/>
                      <a:pt x="145" y="80"/>
                      <a:pt x="145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39634" y="896983"/>
            <a:ext cx="5981653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全面实施乡村振兴战略，促进农业稳定发展和农民增收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9480" y="1578610"/>
            <a:ext cx="3139440" cy="3009900"/>
            <a:chOff x="1089" y="3073"/>
            <a:chExt cx="4944" cy="4740"/>
          </a:xfrm>
        </p:grpSpPr>
        <p:sp>
          <p:nvSpPr>
            <p:cNvPr id="82" name="Rectangle 31"/>
            <p:cNvSpPr/>
            <p:nvPr/>
          </p:nvSpPr>
          <p:spPr>
            <a:xfrm>
              <a:off x="1118" y="3207"/>
              <a:ext cx="454" cy="3262"/>
            </a:xfrm>
            <a:prstGeom prst="rect">
              <a:avLst/>
            </a:prstGeom>
            <a:solidFill>
              <a:srgbClr val="DF6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83" name="Group 58"/>
            <p:cNvGrpSpPr/>
            <p:nvPr/>
          </p:nvGrpSpPr>
          <p:grpSpPr>
            <a:xfrm>
              <a:off x="1089" y="3073"/>
              <a:ext cx="4944" cy="587"/>
              <a:chOff x="643467" y="1947984"/>
              <a:chExt cx="4045562" cy="629355"/>
            </a:xfrm>
            <a:solidFill>
              <a:srgbClr val="DF6C36"/>
            </a:solidFill>
          </p:grpSpPr>
          <p:sp>
            <p:nvSpPr>
              <p:cNvPr id="113" name="Right Arrow 30"/>
              <p:cNvSpPr/>
              <p:nvPr/>
            </p:nvSpPr>
            <p:spPr>
              <a:xfrm>
                <a:off x="1003098" y="1947984"/>
                <a:ext cx="3685931" cy="629355"/>
              </a:xfrm>
              <a:prstGeom prst="rightArrow">
                <a:avLst>
                  <a:gd name="adj1" fmla="val 54891"/>
                  <a:gd name="adj2" fmla="val 5815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lowchart: Manual Operation 35"/>
              <p:cNvSpPr/>
              <p:nvPr/>
            </p:nvSpPr>
            <p:spPr>
              <a:xfrm rot="10800000">
                <a:off x="643467" y="2089868"/>
                <a:ext cx="1123849" cy="345114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4" name="Rectangle 40"/>
            <p:cNvSpPr/>
            <p:nvPr/>
          </p:nvSpPr>
          <p:spPr>
            <a:xfrm>
              <a:off x="1862" y="4596"/>
              <a:ext cx="366" cy="2674"/>
            </a:xfrm>
            <a:prstGeom prst="rect">
              <a:avLst/>
            </a:prstGeom>
            <a:solidFill>
              <a:srgbClr val="D22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85" name="Group 59"/>
            <p:cNvGrpSpPr/>
            <p:nvPr/>
          </p:nvGrpSpPr>
          <p:grpSpPr>
            <a:xfrm>
              <a:off x="1860" y="4468"/>
              <a:ext cx="3504" cy="587"/>
              <a:chOff x="1093007" y="2577339"/>
              <a:chExt cx="3431368" cy="629356"/>
            </a:xfrm>
            <a:solidFill>
              <a:srgbClr val="D22D1A"/>
            </a:solidFill>
          </p:grpSpPr>
          <p:sp>
            <p:nvSpPr>
              <p:cNvPr id="111" name="Right Arrow 42"/>
              <p:cNvSpPr/>
              <p:nvPr/>
            </p:nvSpPr>
            <p:spPr>
              <a:xfrm>
                <a:off x="1452637" y="2577339"/>
                <a:ext cx="3071738" cy="629356"/>
              </a:xfrm>
              <a:prstGeom prst="rightArrow">
                <a:avLst>
                  <a:gd name="adj1" fmla="val 54891"/>
                  <a:gd name="adj2" fmla="val 5815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lowchart: Manual Operation 43"/>
              <p:cNvSpPr/>
              <p:nvPr/>
            </p:nvSpPr>
            <p:spPr>
              <a:xfrm rot="10800000">
                <a:off x="1093007" y="2719223"/>
                <a:ext cx="1123849" cy="345115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6" name="Rectangle 46"/>
            <p:cNvSpPr/>
            <p:nvPr/>
          </p:nvSpPr>
          <p:spPr>
            <a:xfrm>
              <a:off x="2649" y="5881"/>
              <a:ext cx="327" cy="1933"/>
            </a:xfrm>
            <a:prstGeom prst="rect">
              <a:avLst/>
            </a:prstGeom>
            <a:solidFill>
              <a:srgbClr val="AA0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87" name="Group 47"/>
            <p:cNvGrpSpPr/>
            <p:nvPr/>
          </p:nvGrpSpPr>
          <p:grpSpPr>
            <a:xfrm>
              <a:off x="2657" y="5758"/>
              <a:ext cx="2089" cy="587"/>
              <a:chOff x="-982317" y="1123950"/>
              <a:chExt cx="3986335" cy="1066800"/>
            </a:xfrm>
            <a:solidFill>
              <a:srgbClr val="AA0108"/>
            </a:solidFill>
          </p:grpSpPr>
          <p:sp>
            <p:nvSpPr>
              <p:cNvPr id="109" name="Right Arrow 48"/>
              <p:cNvSpPr/>
              <p:nvPr/>
            </p:nvSpPr>
            <p:spPr>
              <a:xfrm>
                <a:off x="-372717" y="1123950"/>
                <a:ext cx="3376735" cy="1066800"/>
              </a:xfrm>
              <a:prstGeom prst="rightArrow">
                <a:avLst>
                  <a:gd name="adj1" fmla="val 54891"/>
                  <a:gd name="adj2" fmla="val 5815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lowchart: Manual Operation 49"/>
              <p:cNvSpPr/>
              <p:nvPr/>
            </p:nvSpPr>
            <p:spPr>
              <a:xfrm rot="10800000">
                <a:off x="-982317" y="1364453"/>
                <a:ext cx="1905000" cy="584993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058920" y="3568065"/>
            <a:ext cx="3865880" cy="513080"/>
            <a:chOff x="6392" y="5881"/>
            <a:chExt cx="6088" cy="808"/>
          </a:xfrm>
        </p:grpSpPr>
        <p:grpSp>
          <p:nvGrpSpPr>
            <p:cNvPr id="6" name="组合 5"/>
            <p:cNvGrpSpPr/>
            <p:nvPr/>
          </p:nvGrpSpPr>
          <p:grpSpPr>
            <a:xfrm>
              <a:off x="6392" y="5881"/>
              <a:ext cx="6088" cy="808"/>
              <a:chOff x="6392" y="5881"/>
              <a:chExt cx="6088" cy="808"/>
            </a:xfrm>
          </p:grpSpPr>
          <p:sp>
            <p:nvSpPr>
              <p:cNvPr id="96" name="TextBox 79"/>
              <p:cNvSpPr txBox="1"/>
              <p:nvPr/>
            </p:nvSpPr>
            <p:spPr>
              <a:xfrm>
                <a:off x="6392" y="6212"/>
                <a:ext cx="4655" cy="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扎实推进农村改革和乡村建设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99" name="Oval 90"/>
              <p:cNvSpPr/>
              <p:nvPr/>
            </p:nvSpPr>
            <p:spPr>
              <a:xfrm>
                <a:off x="11648" y="5881"/>
                <a:ext cx="833" cy="809"/>
              </a:xfrm>
              <a:prstGeom prst="ellipse">
                <a:avLst/>
              </a:prstGeom>
              <a:solidFill>
                <a:srgbClr val="AA01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375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Freeform 91"/>
            <p:cNvSpPr>
              <a:spLocks noEditPoints="1"/>
            </p:cNvSpPr>
            <p:nvPr/>
          </p:nvSpPr>
          <p:spPr bwMode="auto">
            <a:xfrm>
              <a:off x="11893" y="6036"/>
              <a:ext cx="341" cy="49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69740" y="1725930"/>
            <a:ext cx="3655060" cy="737870"/>
            <a:chOff x="6724" y="2980"/>
            <a:chExt cx="5756" cy="1162"/>
          </a:xfrm>
        </p:grpSpPr>
        <p:sp>
          <p:nvSpPr>
            <p:cNvPr id="101" name="Oval 111"/>
            <p:cNvSpPr/>
            <p:nvPr/>
          </p:nvSpPr>
          <p:spPr>
            <a:xfrm>
              <a:off x="11648" y="3073"/>
              <a:ext cx="833" cy="809"/>
            </a:xfrm>
            <a:prstGeom prst="ellipse">
              <a:avLst/>
            </a:prstGeom>
            <a:solidFill>
              <a:srgbClr val="DF6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530" b="1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724" y="2980"/>
              <a:ext cx="5558" cy="1162"/>
              <a:chOff x="6724" y="2980"/>
              <a:chExt cx="5558" cy="1162"/>
            </a:xfrm>
          </p:grpSpPr>
          <p:sp>
            <p:nvSpPr>
              <p:cNvPr id="95" name="TextBox 70"/>
              <p:cNvSpPr txBox="1"/>
              <p:nvPr/>
            </p:nvSpPr>
            <p:spPr>
              <a:xfrm>
                <a:off x="6724" y="2980"/>
                <a:ext cx="4323" cy="1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做好巩固拓展脱贫攻坚成果同乡村振兴有效衔接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217"/>
              <p:cNvSpPr>
                <a:spLocks noEditPoints="1"/>
              </p:cNvSpPr>
              <p:nvPr/>
            </p:nvSpPr>
            <p:spPr bwMode="auto">
              <a:xfrm>
                <a:off x="11846" y="3314"/>
                <a:ext cx="436" cy="327"/>
              </a:xfrm>
              <a:custGeom>
                <a:avLst/>
                <a:gdLst/>
                <a:ahLst/>
                <a:cxnLst>
                  <a:cxn ang="0">
                    <a:pos x="78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53"/>
                  </a:cxn>
                  <a:cxn ang="0">
                    <a:pos x="78" y="53"/>
                  </a:cxn>
                  <a:cxn ang="0">
                    <a:pos x="78" y="58"/>
                  </a:cxn>
                  <a:cxn ang="0">
                    <a:pos x="73" y="22"/>
                  </a:cxn>
                  <a:cxn ang="0">
                    <a:pos x="71" y="23"/>
                  </a:cxn>
                  <a:cxn ang="0">
                    <a:pos x="66" y="18"/>
                  </a:cxn>
                  <a:cxn ang="0">
                    <a:pos x="42" y="42"/>
                  </a:cxn>
                  <a:cxn ang="0">
                    <a:pos x="40" y="42"/>
                  </a:cxn>
                  <a:cxn ang="0">
                    <a:pos x="31" y="34"/>
                  </a:cxn>
                  <a:cxn ang="0">
                    <a:pos x="16" y="49"/>
                  </a:cxn>
                  <a:cxn ang="0">
                    <a:pos x="8" y="42"/>
                  </a:cxn>
                  <a:cxn ang="0">
                    <a:pos x="30" y="20"/>
                  </a:cxn>
                  <a:cxn ang="0">
                    <a:pos x="32" y="20"/>
                  </a:cxn>
                  <a:cxn ang="0">
                    <a:pos x="41" y="29"/>
                  </a:cxn>
                  <a:cxn ang="0">
                    <a:pos x="59" y="11"/>
                  </a:cxn>
                  <a:cxn ang="0">
                    <a:pos x="54" y="6"/>
                  </a:cxn>
                  <a:cxn ang="0">
                    <a:pos x="55" y="4"/>
                  </a:cxn>
                  <a:cxn ang="0">
                    <a:pos x="71" y="4"/>
                  </a:cxn>
                  <a:cxn ang="0">
                    <a:pos x="73" y="6"/>
                  </a:cxn>
                  <a:cxn ang="0">
                    <a:pos x="73" y="22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78" y="53"/>
                      <a:pt x="78" y="53"/>
                      <a:pt x="78" y="53"/>
                    </a:cubicBezTo>
                    <a:lnTo>
                      <a:pt x="78" y="58"/>
                    </a:lnTo>
                    <a:close/>
                    <a:moveTo>
                      <a:pt x="73" y="22"/>
                    </a:moveTo>
                    <a:cubicBezTo>
                      <a:pt x="73" y="23"/>
                      <a:pt x="71" y="24"/>
                      <a:pt x="71" y="2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1" y="43"/>
                      <a:pt x="41" y="43"/>
                      <a:pt x="40" y="42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19"/>
                      <a:pt x="32" y="19"/>
                      <a:pt x="32" y="20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3" y="6"/>
                      <a:pt x="54" y="4"/>
                      <a:pt x="55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2" y="4"/>
                      <a:pt x="73" y="5"/>
                      <a:pt x="73" y="6"/>
                    </a:cubicBezTo>
                    <a:lnTo>
                      <a:pt x="73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437380" y="2636520"/>
            <a:ext cx="3487420" cy="737870"/>
            <a:chOff x="6988" y="4414"/>
            <a:chExt cx="5492" cy="1162"/>
          </a:xfrm>
        </p:grpSpPr>
        <p:sp>
          <p:nvSpPr>
            <p:cNvPr id="97" name="Oval 85"/>
            <p:cNvSpPr/>
            <p:nvPr/>
          </p:nvSpPr>
          <p:spPr>
            <a:xfrm>
              <a:off x="11648" y="4414"/>
              <a:ext cx="833" cy="809"/>
            </a:xfrm>
            <a:prstGeom prst="ellipse">
              <a:avLst/>
            </a:prstGeom>
            <a:solidFill>
              <a:srgbClr val="D22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955" b="0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8" name="Freeform 245"/>
            <p:cNvSpPr/>
            <p:nvPr/>
          </p:nvSpPr>
          <p:spPr bwMode="auto">
            <a:xfrm>
              <a:off x="11873" y="4628"/>
              <a:ext cx="381" cy="38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3" name="TextBox 114"/>
            <p:cNvSpPr txBox="1"/>
            <p:nvPr/>
          </p:nvSpPr>
          <p:spPr>
            <a:xfrm>
              <a:off x="6988" y="4414"/>
              <a:ext cx="3795" cy="116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提高粮食和重要农产品供给保障能力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五边形 17"/>
          <p:cNvSpPr/>
          <p:nvPr/>
        </p:nvSpPr>
        <p:spPr>
          <a:xfrm>
            <a:off x="8890" y="0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 75"/>
          <p:cNvSpPr txBox="1"/>
          <p:nvPr/>
        </p:nvSpPr>
        <p:spPr>
          <a:xfrm>
            <a:off x="339634" y="896983"/>
            <a:ext cx="5096601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实行高水平对外开放，促进外贸外资稳中提质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635" y="0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9465" y="2028825"/>
            <a:ext cx="7611110" cy="1835150"/>
            <a:chOff x="1259" y="3195"/>
            <a:chExt cx="11986" cy="2890"/>
          </a:xfrm>
        </p:grpSpPr>
        <p:grpSp>
          <p:nvGrpSpPr>
            <p:cNvPr id="8" name="组合 7"/>
            <p:cNvGrpSpPr/>
            <p:nvPr/>
          </p:nvGrpSpPr>
          <p:grpSpPr>
            <a:xfrm>
              <a:off x="1259" y="3195"/>
              <a:ext cx="11986" cy="2891"/>
              <a:chOff x="1259" y="3195"/>
              <a:chExt cx="11986" cy="2891"/>
            </a:xfrm>
          </p:grpSpPr>
          <p:grpSp>
            <p:nvGrpSpPr>
              <p:cNvPr id="108" name="22206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  <p:cNvGrpSpPr>
                <a:grpSpLocks noChangeAspect="1"/>
              </p:cNvGrpSpPr>
              <p:nvPr/>
            </p:nvGrpSpPr>
            <p:grpSpPr>
              <a:xfrm rot="0">
                <a:off x="1945" y="3207"/>
                <a:ext cx="8275" cy="2482"/>
                <a:chOff x="1427317" y="1358900"/>
                <a:chExt cx="7554066" cy="2265292"/>
              </a:xfrm>
            </p:grpSpPr>
            <p:sp>
              <p:nvSpPr>
                <p:cNvPr id="135" name="iṥļiďé"/>
                <p:cNvSpPr/>
                <p:nvPr/>
              </p:nvSpPr>
              <p:spPr bwMode="auto">
                <a:xfrm>
                  <a:off x="1427317" y="1358900"/>
                  <a:ext cx="676446" cy="680082"/>
                </a:xfrm>
                <a:prstGeom prst="ellipse">
                  <a:avLst/>
                </a:prstGeom>
                <a:solidFill>
                  <a:srgbClr val="D73D2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85000" lnSpcReduction="10000"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000" b="1" kern="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endParaRPr>
                </a:p>
              </p:txBody>
            </p:sp>
            <p:sp>
              <p:nvSpPr>
                <p:cNvPr id="131" name="íṧľïḋè"/>
                <p:cNvSpPr/>
                <p:nvPr/>
              </p:nvSpPr>
              <p:spPr bwMode="auto">
                <a:xfrm>
                  <a:off x="4410619" y="1358900"/>
                  <a:ext cx="677359" cy="680995"/>
                </a:xfrm>
                <a:prstGeom prst="ellipse">
                  <a:avLst/>
                </a:prstGeom>
                <a:solidFill>
                  <a:srgbClr val="D73D2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85000" lnSpcReduction="10000"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000" b="1" kern="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endParaRPr>
                </a:p>
              </p:txBody>
            </p: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3265110" y="2750299"/>
                  <a:ext cx="0" cy="873893"/>
                </a:xfrm>
                <a:prstGeom prst="line">
                  <a:avLst/>
                </a:prstGeom>
                <a:ln w="31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6096001" y="2750297"/>
                  <a:ext cx="0" cy="873893"/>
                </a:xfrm>
                <a:prstGeom prst="line">
                  <a:avLst/>
                </a:prstGeom>
                <a:ln w="31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8981383" y="2750295"/>
                  <a:ext cx="0" cy="873893"/>
                </a:xfrm>
                <a:prstGeom prst="line">
                  <a:avLst/>
                </a:prstGeom>
                <a:ln w="31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组合 4"/>
              <p:cNvGrpSpPr/>
              <p:nvPr/>
            </p:nvGrpSpPr>
            <p:grpSpPr>
              <a:xfrm>
                <a:off x="10777" y="3195"/>
                <a:ext cx="2468" cy="2890"/>
                <a:chOff x="10777" y="3195"/>
                <a:chExt cx="2468" cy="2890"/>
              </a:xfrm>
            </p:grpSpPr>
            <p:sp>
              <p:nvSpPr>
                <p:cNvPr id="14" name="íṧľïḋè"/>
                <p:cNvSpPr/>
                <p:nvPr/>
              </p:nvSpPr>
              <p:spPr bwMode="auto">
                <a:xfrm>
                  <a:off x="11543" y="3195"/>
                  <a:ext cx="742" cy="746"/>
                </a:xfrm>
                <a:prstGeom prst="ellipse">
                  <a:avLst/>
                </a:prstGeom>
                <a:solidFill>
                  <a:srgbClr val="D73D2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85000" lnSpcReduction="10000"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000" b="1" kern="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endParaRPr>
                </a:p>
              </p:txBody>
            </p:sp>
            <p:sp>
              <p:nvSpPr>
                <p:cNvPr id="53" name="Freeform 45"/>
                <p:cNvSpPr>
                  <a:spLocks noEditPoints="1"/>
                </p:cNvSpPr>
                <p:nvPr/>
              </p:nvSpPr>
              <p:spPr bwMode="auto">
                <a:xfrm>
                  <a:off x="11718" y="3352"/>
                  <a:ext cx="392" cy="433"/>
                </a:xfrm>
                <a:custGeom>
                  <a:avLst/>
                  <a:gdLst>
                    <a:gd name="T0" fmla="*/ 40 w 46"/>
                    <a:gd name="T1" fmla="*/ 28 h 51"/>
                    <a:gd name="T2" fmla="*/ 35 w 46"/>
                    <a:gd name="T3" fmla="*/ 41 h 51"/>
                    <a:gd name="T4" fmla="*/ 34 w 46"/>
                    <a:gd name="T5" fmla="*/ 34 h 51"/>
                    <a:gd name="T6" fmla="*/ 29 w 46"/>
                    <a:gd name="T7" fmla="*/ 30 h 51"/>
                    <a:gd name="T8" fmla="*/ 29 w 46"/>
                    <a:gd name="T9" fmla="*/ 30 h 51"/>
                    <a:gd name="T10" fmla="*/ 27 w 46"/>
                    <a:gd name="T11" fmla="*/ 30 h 51"/>
                    <a:gd name="T12" fmla="*/ 25 w 46"/>
                    <a:gd name="T13" fmla="*/ 35 h 51"/>
                    <a:gd name="T14" fmla="*/ 24 w 46"/>
                    <a:gd name="T15" fmla="*/ 38 h 51"/>
                    <a:gd name="T16" fmla="*/ 24 w 46"/>
                    <a:gd name="T17" fmla="*/ 32 h 51"/>
                    <a:gd name="T18" fmla="*/ 24 w 46"/>
                    <a:gd name="T19" fmla="*/ 31 h 51"/>
                    <a:gd name="T20" fmla="*/ 23 w 46"/>
                    <a:gd name="T21" fmla="*/ 30 h 51"/>
                    <a:gd name="T22" fmla="*/ 22 w 46"/>
                    <a:gd name="T23" fmla="*/ 31 h 51"/>
                    <a:gd name="T24" fmla="*/ 22 w 46"/>
                    <a:gd name="T25" fmla="*/ 32 h 51"/>
                    <a:gd name="T26" fmla="*/ 21 w 46"/>
                    <a:gd name="T27" fmla="*/ 38 h 51"/>
                    <a:gd name="T28" fmla="*/ 20 w 46"/>
                    <a:gd name="T29" fmla="*/ 35 h 51"/>
                    <a:gd name="T30" fmla="*/ 19 w 46"/>
                    <a:gd name="T31" fmla="*/ 30 h 51"/>
                    <a:gd name="T32" fmla="*/ 15 w 46"/>
                    <a:gd name="T33" fmla="*/ 30 h 51"/>
                    <a:gd name="T34" fmla="*/ 15 w 46"/>
                    <a:gd name="T35" fmla="*/ 30 h 51"/>
                    <a:gd name="T36" fmla="*/ 11 w 46"/>
                    <a:gd name="T37" fmla="*/ 34 h 51"/>
                    <a:gd name="T38" fmla="*/ 10 w 46"/>
                    <a:gd name="T39" fmla="*/ 41 h 51"/>
                    <a:gd name="T40" fmla="*/ 5 w 46"/>
                    <a:gd name="T41" fmla="*/ 28 h 51"/>
                    <a:gd name="T42" fmla="*/ 23 w 46"/>
                    <a:gd name="T43" fmla="*/ 11 h 51"/>
                    <a:gd name="T44" fmla="*/ 23 w 46"/>
                    <a:gd name="T45" fmla="*/ 14 h 51"/>
                    <a:gd name="T46" fmla="*/ 25 w 46"/>
                    <a:gd name="T47" fmla="*/ 15 h 51"/>
                    <a:gd name="T48" fmla="*/ 28 w 46"/>
                    <a:gd name="T49" fmla="*/ 13 h 51"/>
                    <a:gd name="T50" fmla="*/ 32 w 46"/>
                    <a:gd name="T51" fmla="*/ 11 h 51"/>
                    <a:gd name="T52" fmla="*/ 34 w 46"/>
                    <a:gd name="T53" fmla="*/ 9 h 51"/>
                    <a:gd name="T54" fmla="*/ 34 w 46"/>
                    <a:gd name="T55" fmla="*/ 7 h 51"/>
                    <a:gd name="T56" fmla="*/ 32 w 46"/>
                    <a:gd name="T57" fmla="*/ 5 h 51"/>
                    <a:gd name="T58" fmla="*/ 28 w 46"/>
                    <a:gd name="T59" fmla="*/ 3 h 51"/>
                    <a:gd name="T60" fmla="*/ 25 w 46"/>
                    <a:gd name="T61" fmla="*/ 1 h 51"/>
                    <a:gd name="T62" fmla="*/ 23 w 46"/>
                    <a:gd name="T63" fmla="*/ 2 h 51"/>
                    <a:gd name="T64" fmla="*/ 23 w 46"/>
                    <a:gd name="T65" fmla="*/ 5 h 51"/>
                    <a:gd name="T66" fmla="*/ 0 w 46"/>
                    <a:gd name="T67" fmla="*/ 28 h 51"/>
                    <a:gd name="T68" fmla="*/ 23 w 46"/>
                    <a:gd name="T69" fmla="*/ 51 h 51"/>
                    <a:gd name="T70" fmla="*/ 46 w 46"/>
                    <a:gd name="T71" fmla="*/ 28 h 51"/>
                    <a:gd name="T72" fmla="*/ 40 w 46"/>
                    <a:gd name="T73" fmla="*/ 28 h 51"/>
                    <a:gd name="T74" fmla="*/ 23 w 46"/>
                    <a:gd name="T75" fmla="*/ 19 h 51"/>
                    <a:gd name="T76" fmla="*/ 28 w 46"/>
                    <a:gd name="T77" fmla="*/ 24 h 51"/>
                    <a:gd name="T78" fmla="*/ 23 w 46"/>
                    <a:gd name="T79" fmla="*/ 29 h 51"/>
                    <a:gd name="T80" fmla="*/ 17 w 46"/>
                    <a:gd name="T81" fmla="*/ 24 h 51"/>
                    <a:gd name="T82" fmla="*/ 23 w 46"/>
                    <a:gd name="T83" fmla="*/ 19 h 51"/>
                    <a:gd name="T84" fmla="*/ 30 w 46"/>
                    <a:gd name="T85" fmla="*/ 37 h 51"/>
                    <a:gd name="T86" fmla="*/ 30 w 46"/>
                    <a:gd name="T87" fmla="*/ 37 h 51"/>
                    <a:gd name="T88" fmla="*/ 30 w 46"/>
                    <a:gd name="T89" fmla="*/ 37 h 51"/>
                    <a:gd name="T90" fmla="*/ 30 w 46"/>
                    <a:gd name="T91" fmla="*/ 44 h 51"/>
                    <a:gd name="T92" fmla="*/ 30 w 46"/>
                    <a:gd name="T93" fmla="*/ 44 h 51"/>
                    <a:gd name="T94" fmla="*/ 29 w 46"/>
                    <a:gd name="T95" fmla="*/ 37 h 51"/>
                    <a:gd name="T96" fmla="*/ 30 w 46"/>
                    <a:gd name="T97" fmla="*/ 37 h 51"/>
                    <a:gd name="T98" fmla="*/ 15 w 46"/>
                    <a:gd name="T99" fmla="*/ 37 h 51"/>
                    <a:gd name="T100" fmla="*/ 15 w 46"/>
                    <a:gd name="T101" fmla="*/ 37 h 51"/>
                    <a:gd name="T102" fmla="*/ 15 w 46"/>
                    <a:gd name="T103" fmla="*/ 44 h 51"/>
                    <a:gd name="T104" fmla="*/ 14 w 46"/>
                    <a:gd name="T105" fmla="*/ 44 h 51"/>
                    <a:gd name="T106" fmla="*/ 14 w 46"/>
                    <a:gd name="T107" fmla="*/ 37 h 51"/>
                    <a:gd name="T108" fmla="*/ 15 w 46"/>
                    <a:gd name="T109" fmla="*/ 3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" h="51">
                      <a:moveTo>
                        <a:pt x="40" y="28"/>
                      </a:moveTo>
                      <a:cubicBezTo>
                        <a:pt x="40" y="33"/>
                        <a:pt x="38" y="38"/>
                        <a:pt x="35" y="41"/>
                      </a:cubicBezTo>
                      <a:cubicBezTo>
                        <a:pt x="34" y="38"/>
                        <a:pt x="34" y="35"/>
                        <a:pt x="34" y="34"/>
                      </a:cubicBezTo>
                      <a:cubicBezTo>
                        <a:pt x="33" y="31"/>
                        <a:pt x="30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1"/>
                        <a:pt x="24" y="31"/>
                      </a:cubicBezTo>
                      <a:cubicBezTo>
                        <a:pt x="24" y="31"/>
                        <a:pt x="23" y="30"/>
                        <a:pt x="23" y="30"/>
                      </a:cubicBezTo>
                      <a:cubicBezTo>
                        <a:pt x="22" y="30"/>
                        <a:pt x="22" y="31"/>
                        <a:pt x="22" y="31"/>
                      </a:cubicBezTo>
                      <a:cubicBezTo>
                        <a:pt x="22" y="31"/>
                        <a:pt x="22" y="32"/>
                        <a:pt x="22" y="32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3" y="31"/>
                        <a:pt x="11" y="31"/>
                        <a:pt x="11" y="34"/>
                      </a:cubicBezTo>
                      <a:cubicBezTo>
                        <a:pt x="10" y="35"/>
                        <a:pt x="10" y="37"/>
                        <a:pt x="10" y="41"/>
                      </a:cubicBezTo>
                      <a:cubicBezTo>
                        <a:pt x="7" y="37"/>
                        <a:pt x="5" y="33"/>
                        <a:pt x="5" y="28"/>
                      </a:cubicBezTo>
                      <a:cubicBezTo>
                        <a:pt x="5" y="19"/>
                        <a:pt x="13" y="11"/>
                        <a:pt x="23" y="11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5"/>
                        <a:pt x="24" y="15"/>
                        <a:pt x="25" y="15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2"/>
                        <a:pt x="30" y="11"/>
                        <a:pt x="32" y="11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6" y="8"/>
                        <a:pt x="36" y="7"/>
                        <a:pt x="34" y="7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0" y="4"/>
                        <a:pt x="29" y="3"/>
                        <a:pt x="28" y="3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10" y="5"/>
                        <a:pt x="0" y="16"/>
                        <a:pt x="0" y="28"/>
                      </a:cubicBezTo>
                      <a:cubicBezTo>
                        <a:pt x="0" y="41"/>
                        <a:pt x="10" y="51"/>
                        <a:pt x="23" y="51"/>
                      </a:cubicBezTo>
                      <a:cubicBezTo>
                        <a:pt x="35" y="51"/>
                        <a:pt x="46" y="41"/>
                        <a:pt x="46" y="28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lose/>
                      <a:moveTo>
                        <a:pt x="23" y="19"/>
                      </a:moveTo>
                      <a:cubicBezTo>
                        <a:pt x="26" y="19"/>
                        <a:pt x="28" y="21"/>
                        <a:pt x="28" y="24"/>
                      </a:cubicBezTo>
                      <a:cubicBezTo>
                        <a:pt x="28" y="27"/>
                        <a:pt x="26" y="29"/>
                        <a:pt x="23" y="29"/>
                      </a:cubicBezTo>
                      <a:cubicBezTo>
                        <a:pt x="20" y="29"/>
                        <a:pt x="17" y="27"/>
                        <a:pt x="17" y="24"/>
                      </a:cubicBezTo>
                      <a:cubicBezTo>
                        <a:pt x="17" y="21"/>
                        <a:pt x="20" y="19"/>
                        <a:pt x="23" y="19"/>
                      </a:cubicBezTo>
                      <a:close/>
                      <a:moveTo>
                        <a:pt x="30" y="37"/>
                      </a:move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lose/>
                      <a:moveTo>
                        <a:pt x="15" y="37"/>
                      </a:move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5" y="44"/>
                        <a:pt x="14" y="44"/>
                        <a:pt x="14" y="44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5" y="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vert="horz" wrap="square" lIns="61400" tIns="30699" rIns="61400" bIns="30699" numCol="1" anchor="t" anchorCtr="0" compatLnSpc="1"/>
                <a:lstStyle/>
                <a:p>
                  <a:endParaRPr lang="zh-CN" altLang="en-US" sz="1350" dirty="0">
                    <a:latin typeface="字魂105号-简雅黑" panose="00000500000000000000" pitchFamily="2" charset="-122"/>
                  </a:endParaRPr>
                </a:p>
              </p:txBody>
            </p:sp>
            <p:sp>
              <p:nvSpPr>
                <p:cNvPr id="78" name="TextBox 56"/>
                <p:cNvSpPr txBox="1"/>
                <p:nvPr/>
              </p:nvSpPr>
              <p:spPr>
                <a:xfrm>
                  <a:off x="10777" y="4779"/>
                  <a:ext cx="2469" cy="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marL="0" lvl="1" algn="ctr" fontAlgn="auto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深化多双边和</a:t>
                  </a:r>
                  <a:endPara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lvl="1" algn="ctr" fontAlgn="auto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区域经济合作</a:t>
                  </a:r>
                  <a:endPara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4677" y="3408"/>
                <a:ext cx="1752" cy="2619"/>
                <a:chOff x="4677" y="3408"/>
                <a:chExt cx="1752" cy="2619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4677" y="4721"/>
                  <a:ext cx="1752" cy="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marL="0" lvl="1" algn="ctr" fontAlgn="auto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积极有效</a:t>
                  </a:r>
                  <a:endPara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lvl="1" algn="ctr" fontAlgn="auto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利用外资</a:t>
                  </a:r>
                  <a:endPara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MH_Other_16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5387" y="3408"/>
                  <a:ext cx="392" cy="346"/>
                </a:xfrm>
                <a:custGeom>
                  <a:avLst/>
                  <a:gdLst>
                    <a:gd name="connsiteX0" fmla="*/ 7193 w 352425"/>
                    <a:gd name="connsiteY0" fmla="*/ 298450 h 442913"/>
                    <a:gd name="connsiteX1" fmla="*/ 176213 w 352425"/>
                    <a:gd name="connsiteY1" fmla="*/ 352624 h 442913"/>
                    <a:gd name="connsiteX2" fmla="*/ 345233 w 352425"/>
                    <a:gd name="connsiteY2" fmla="*/ 298450 h 442913"/>
                    <a:gd name="connsiteX3" fmla="*/ 352425 w 352425"/>
                    <a:gd name="connsiteY3" fmla="*/ 312896 h 442913"/>
                    <a:gd name="connsiteX4" fmla="*/ 352425 w 352425"/>
                    <a:gd name="connsiteY4" fmla="*/ 367070 h 442913"/>
                    <a:gd name="connsiteX5" fmla="*/ 176213 w 352425"/>
                    <a:gd name="connsiteY5" fmla="*/ 442913 h 442913"/>
                    <a:gd name="connsiteX6" fmla="*/ 0 w 352425"/>
                    <a:gd name="connsiteY6" fmla="*/ 367070 h 442913"/>
                    <a:gd name="connsiteX7" fmla="*/ 0 w 352425"/>
                    <a:gd name="connsiteY7" fmla="*/ 312896 h 442913"/>
                    <a:gd name="connsiteX8" fmla="*/ 7193 w 352425"/>
                    <a:gd name="connsiteY8" fmla="*/ 298450 h 442913"/>
                    <a:gd name="connsiteX9" fmla="*/ 7193 w 352425"/>
                    <a:gd name="connsiteY9" fmla="*/ 184150 h 442913"/>
                    <a:gd name="connsiteX10" fmla="*/ 176213 w 352425"/>
                    <a:gd name="connsiteY10" fmla="*/ 243205 h 442913"/>
                    <a:gd name="connsiteX11" fmla="*/ 345233 w 352425"/>
                    <a:gd name="connsiteY11" fmla="*/ 184150 h 442913"/>
                    <a:gd name="connsiteX12" fmla="*/ 352425 w 352425"/>
                    <a:gd name="connsiteY12" fmla="*/ 202605 h 442913"/>
                    <a:gd name="connsiteX13" fmla="*/ 352425 w 352425"/>
                    <a:gd name="connsiteY13" fmla="*/ 257969 h 442913"/>
                    <a:gd name="connsiteX14" fmla="*/ 176213 w 352425"/>
                    <a:gd name="connsiteY14" fmla="*/ 331788 h 442913"/>
                    <a:gd name="connsiteX15" fmla="*/ 0 w 352425"/>
                    <a:gd name="connsiteY15" fmla="*/ 257969 h 442913"/>
                    <a:gd name="connsiteX16" fmla="*/ 0 w 352425"/>
                    <a:gd name="connsiteY16" fmla="*/ 202605 h 442913"/>
                    <a:gd name="connsiteX17" fmla="*/ 7193 w 352425"/>
                    <a:gd name="connsiteY17" fmla="*/ 184150 h 442913"/>
                    <a:gd name="connsiteX18" fmla="*/ 7193 w 352425"/>
                    <a:gd name="connsiteY18" fmla="*/ 76200 h 442913"/>
                    <a:gd name="connsiteX19" fmla="*/ 176213 w 352425"/>
                    <a:gd name="connsiteY19" fmla="*/ 130795 h 442913"/>
                    <a:gd name="connsiteX20" fmla="*/ 345233 w 352425"/>
                    <a:gd name="connsiteY20" fmla="*/ 76200 h 442913"/>
                    <a:gd name="connsiteX21" fmla="*/ 352425 w 352425"/>
                    <a:gd name="connsiteY21" fmla="*/ 94398 h 442913"/>
                    <a:gd name="connsiteX22" fmla="*/ 352425 w 352425"/>
                    <a:gd name="connsiteY22" fmla="*/ 148993 h 442913"/>
                    <a:gd name="connsiteX23" fmla="*/ 176213 w 352425"/>
                    <a:gd name="connsiteY23" fmla="*/ 225425 h 442913"/>
                    <a:gd name="connsiteX24" fmla="*/ 0 w 352425"/>
                    <a:gd name="connsiteY24" fmla="*/ 148993 h 442913"/>
                    <a:gd name="connsiteX25" fmla="*/ 0 w 352425"/>
                    <a:gd name="connsiteY25" fmla="*/ 94398 h 442913"/>
                    <a:gd name="connsiteX26" fmla="*/ 7193 w 352425"/>
                    <a:gd name="connsiteY26" fmla="*/ 76200 h 442913"/>
                    <a:gd name="connsiteX27" fmla="*/ 177006 w 352425"/>
                    <a:gd name="connsiteY27" fmla="*/ 0 h 442913"/>
                    <a:gd name="connsiteX28" fmla="*/ 349250 w 352425"/>
                    <a:gd name="connsiteY28" fmla="*/ 57944 h 442913"/>
                    <a:gd name="connsiteX29" fmla="*/ 177006 w 352425"/>
                    <a:gd name="connsiteY29" fmla="*/ 115888 h 442913"/>
                    <a:gd name="connsiteX30" fmla="*/ 4762 w 352425"/>
                    <a:gd name="connsiteY30" fmla="*/ 57944 h 442913"/>
                    <a:gd name="connsiteX31" fmla="*/ 177006 w 352425"/>
                    <a:gd name="connsiteY31" fmla="*/ 0 h 44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52425" h="442913">
                      <a:moveTo>
                        <a:pt x="7193" y="298450"/>
                      </a:moveTo>
                      <a:cubicBezTo>
                        <a:pt x="25173" y="330954"/>
                        <a:pt x="93501" y="352624"/>
                        <a:pt x="176213" y="352624"/>
                      </a:cubicBezTo>
                      <a:cubicBezTo>
                        <a:pt x="258925" y="352624"/>
                        <a:pt x="327252" y="330954"/>
                        <a:pt x="345233" y="298450"/>
                      </a:cubicBezTo>
                      <a:cubicBezTo>
                        <a:pt x="348829" y="302062"/>
                        <a:pt x="352425" y="309285"/>
                        <a:pt x="352425" y="312896"/>
                      </a:cubicBezTo>
                      <a:cubicBezTo>
                        <a:pt x="352425" y="312896"/>
                        <a:pt x="352425" y="312896"/>
                        <a:pt x="352425" y="367070"/>
                      </a:cubicBezTo>
                      <a:cubicBezTo>
                        <a:pt x="352425" y="410409"/>
                        <a:pt x="273309" y="442913"/>
                        <a:pt x="176213" y="442913"/>
                      </a:cubicBezTo>
                      <a:cubicBezTo>
                        <a:pt x="79116" y="442913"/>
                        <a:pt x="0" y="410409"/>
                        <a:pt x="0" y="367070"/>
                      </a:cubicBezTo>
                      <a:cubicBezTo>
                        <a:pt x="0" y="367070"/>
                        <a:pt x="0" y="367070"/>
                        <a:pt x="0" y="312896"/>
                      </a:cubicBezTo>
                      <a:cubicBezTo>
                        <a:pt x="0" y="309285"/>
                        <a:pt x="3596" y="302062"/>
                        <a:pt x="7193" y="298450"/>
                      </a:cubicBezTo>
                      <a:close/>
                      <a:moveTo>
                        <a:pt x="7193" y="184150"/>
                      </a:moveTo>
                      <a:cubicBezTo>
                        <a:pt x="25173" y="217369"/>
                        <a:pt x="93501" y="243205"/>
                        <a:pt x="176213" y="243205"/>
                      </a:cubicBezTo>
                      <a:cubicBezTo>
                        <a:pt x="258925" y="243205"/>
                        <a:pt x="327252" y="217369"/>
                        <a:pt x="345233" y="184150"/>
                      </a:cubicBezTo>
                      <a:cubicBezTo>
                        <a:pt x="348829" y="191532"/>
                        <a:pt x="352425" y="195223"/>
                        <a:pt x="352425" y="202605"/>
                      </a:cubicBezTo>
                      <a:cubicBezTo>
                        <a:pt x="352425" y="202605"/>
                        <a:pt x="352425" y="202605"/>
                        <a:pt x="352425" y="257969"/>
                      </a:cubicBezTo>
                      <a:cubicBezTo>
                        <a:pt x="352425" y="298570"/>
                        <a:pt x="273309" y="331788"/>
                        <a:pt x="176213" y="331788"/>
                      </a:cubicBezTo>
                      <a:cubicBezTo>
                        <a:pt x="79116" y="331788"/>
                        <a:pt x="0" y="298570"/>
                        <a:pt x="0" y="257969"/>
                      </a:cubicBezTo>
                      <a:cubicBezTo>
                        <a:pt x="0" y="257969"/>
                        <a:pt x="0" y="257969"/>
                        <a:pt x="0" y="202605"/>
                      </a:cubicBezTo>
                      <a:cubicBezTo>
                        <a:pt x="0" y="195223"/>
                        <a:pt x="3596" y="191532"/>
                        <a:pt x="7193" y="184150"/>
                      </a:cubicBezTo>
                      <a:close/>
                      <a:moveTo>
                        <a:pt x="7193" y="76200"/>
                      </a:moveTo>
                      <a:cubicBezTo>
                        <a:pt x="10789" y="108957"/>
                        <a:pt x="86308" y="130795"/>
                        <a:pt x="176213" y="130795"/>
                      </a:cubicBezTo>
                      <a:cubicBezTo>
                        <a:pt x="269713" y="130795"/>
                        <a:pt x="341637" y="108957"/>
                        <a:pt x="345233" y="76200"/>
                      </a:cubicBezTo>
                      <a:cubicBezTo>
                        <a:pt x="348829" y="83479"/>
                        <a:pt x="352425" y="87119"/>
                        <a:pt x="352425" y="94398"/>
                      </a:cubicBezTo>
                      <a:cubicBezTo>
                        <a:pt x="352425" y="94398"/>
                        <a:pt x="352425" y="94398"/>
                        <a:pt x="352425" y="148993"/>
                      </a:cubicBezTo>
                      <a:cubicBezTo>
                        <a:pt x="352425" y="189029"/>
                        <a:pt x="273309" y="225425"/>
                        <a:pt x="176213" y="225425"/>
                      </a:cubicBezTo>
                      <a:cubicBezTo>
                        <a:pt x="79116" y="225425"/>
                        <a:pt x="0" y="189029"/>
                        <a:pt x="0" y="148993"/>
                      </a:cubicBezTo>
                      <a:cubicBezTo>
                        <a:pt x="0" y="148993"/>
                        <a:pt x="0" y="148993"/>
                        <a:pt x="0" y="94398"/>
                      </a:cubicBezTo>
                      <a:cubicBezTo>
                        <a:pt x="0" y="87119"/>
                        <a:pt x="3596" y="83479"/>
                        <a:pt x="7193" y="76200"/>
                      </a:cubicBezTo>
                      <a:close/>
                      <a:moveTo>
                        <a:pt x="177006" y="0"/>
                      </a:moveTo>
                      <a:cubicBezTo>
                        <a:pt x="272134" y="0"/>
                        <a:pt x="349250" y="25942"/>
                        <a:pt x="349250" y="57944"/>
                      </a:cubicBezTo>
                      <a:cubicBezTo>
                        <a:pt x="349250" y="89946"/>
                        <a:pt x="272134" y="115888"/>
                        <a:pt x="177006" y="115888"/>
                      </a:cubicBezTo>
                      <a:cubicBezTo>
                        <a:pt x="81878" y="115888"/>
                        <a:pt x="4762" y="89946"/>
                        <a:pt x="4762" y="57944"/>
                      </a:cubicBezTo>
                      <a:cubicBezTo>
                        <a:pt x="4762" y="25942"/>
                        <a:pt x="81878" y="0"/>
                        <a:pt x="17700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beve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sz="1600" dirty="0">
                    <a:ea typeface="字魂105号-简雅黑" panose="00000500000000000000" pitchFamily="2" charset="-122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7408" y="3208"/>
                <a:ext cx="2469" cy="2878"/>
                <a:chOff x="7408" y="3208"/>
                <a:chExt cx="2469" cy="2878"/>
              </a:xfrm>
            </p:grpSpPr>
            <p:sp>
              <p:nvSpPr>
                <p:cNvPr id="11" name="íṧľïḋè"/>
                <p:cNvSpPr/>
                <p:nvPr/>
              </p:nvSpPr>
              <p:spPr bwMode="auto">
                <a:xfrm>
                  <a:off x="8272" y="3208"/>
                  <a:ext cx="742" cy="746"/>
                </a:xfrm>
                <a:prstGeom prst="ellipse">
                  <a:avLst/>
                </a:prstGeom>
                <a:solidFill>
                  <a:srgbClr val="D73D2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85000" lnSpcReduction="10000"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000" b="1" kern="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endParaRPr>
                </a:p>
              </p:txBody>
            </p:sp>
            <p:sp>
              <p:nvSpPr>
                <p:cNvPr id="77" name="TextBox 56"/>
                <p:cNvSpPr txBox="1"/>
                <p:nvPr/>
              </p:nvSpPr>
              <p:spPr>
                <a:xfrm>
                  <a:off x="7408" y="4779"/>
                  <a:ext cx="2469" cy="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marL="0" lvl="1" algn="ctr" fontAlgn="auto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高质量共建</a:t>
                  </a:r>
                  <a:endPara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lvl="1" algn="ctr" fontAlgn="auto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“一带一路”</a:t>
                  </a:r>
                  <a:endPara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" name="组合 1"/>
              <p:cNvGrpSpPr/>
              <p:nvPr/>
            </p:nvGrpSpPr>
            <p:grpSpPr>
              <a:xfrm>
                <a:off x="1259" y="3352"/>
                <a:ext cx="2110" cy="2676"/>
                <a:chOff x="1259" y="3352"/>
                <a:chExt cx="2110" cy="2676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1259" y="4721"/>
                  <a:ext cx="2110" cy="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marL="0" lvl="1" algn="ctr" fontAlgn="auto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推动进出口</a:t>
                  </a:r>
                  <a:endPara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0" lvl="1" algn="ctr" fontAlgn="auto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稳定发展</a:t>
                  </a:r>
                  <a:endPara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KSO_Shape"/>
                <p:cNvSpPr/>
                <p:nvPr/>
              </p:nvSpPr>
              <p:spPr bwMode="auto">
                <a:xfrm>
                  <a:off x="2105" y="3352"/>
                  <a:ext cx="418" cy="442"/>
                </a:xfrm>
                <a:custGeom>
                  <a:avLst/>
                  <a:gdLst>
                    <a:gd name="T0" fmla="*/ 1114659 w 1125538"/>
                    <a:gd name="T1" fmla="*/ 1446451 h 1516063"/>
                    <a:gd name="T2" fmla="*/ 1124632 w 1125538"/>
                    <a:gd name="T3" fmla="*/ 1455581 h 1516063"/>
                    <a:gd name="T4" fmla="*/ 1123952 w 1125538"/>
                    <a:gd name="T5" fmla="*/ 1506706 h 1516063"/>
                    <a:gd name="T6" fmla="*/ 1112619 w 1125538"/>
                    <a:gd name="T7" fmla="*/ 1514922 h 1516063"/>
                    <a:gd name="T8" fmla="*/ 14959 w 1125538"/>
                    <a:gd name="T9" fmla="*/ 1515379 h 1516063"/>
                    <a:gd name="T10" fmla="*/ 2720 w 1125538"/>
                    <a:gd name="T11" fmla="*/ 1508075 h 1516063"/>
                    <a:gd name="T12" fmla="*/ 453 w 1125538"/>
                    <a:gd name="T13" fmla="*/ 1456950 h 1516063"/>
                    <a:gd name="T14" fmla="*/ 9292 w 1125538"/>
                    <a:gd name="T15" fmla="*/ 1447136 h 1516063"/>
                    <a:gd name="T16" fmla="*/ 202628 w 1125538"/>
                    <a:gd name="T17" fmla="*/ 1074964 h 1516063"/>
                    <a:gd name="T18" fmla="*/ 218423 w 1125538"/>
                    <a:gd name="T19" fmla="*/ 1080869 h 1516063"/>
                    <a:gd name="T20" fmla="*/ 223838 w 1125538"/>
                    <a:gd name="T21" fmla="*/ 1377473 h 1516063"/>
                    <a:gd name="T22" fmla="*/ 216843 w 1125538"/>
                    <a:gd name="T23" fmla="*/ 1389056 h 1516063"/>
                    <a:gd name="T24" fmla="*/ 200146 w 1125538"/>
                    <a:gd name="T25" fmla="*/ 1393825 h 1516063"/>
                    <a:gd name="T26" fmla="*/ 8574 w 1125538"/>
                    <a:gd name="T27" fmla="*/ 1390191 h 1516063"/>
                    <a:gd name="T28" fmla="*/ 225 w 1125538"/>
                    <a:gd name="T29" fmla="*/ 1379063 h 1516063"/>
                    <a:gd name="T30" fmla="*/ 4287 w 1125538"/>
                    <a:gd name="T31" fmla="*/ 1082005 h 1516063"/>
                    <a:gd name="T32" fmla="*/ 18954 w 1125538"/>
                    <a:gd name="T33" fmla="*/ 1075191 h 1516063"/>
                    <a:gd name="T34" fmla="*/ 494553 w 1125538"/>
                    <a:gd name="T35" fmla="*/ 906007 h 1516063"/>
                    <a:gd name="T36" fmla="*/ 508443 w 1125538"/>
                    <a:gd name="T37" fmla="*/ 918225 h 1516063"/>
                    <a:gd name="T38" fmla="*/ 510720 w 1125538"/>
                    <a:gd name="T39" fmla="*/ 1373688 h 1516063"/>
                    <a:gd name="T40" fmla="*/ 500929 w 1125538"/>
                    <a:gd name="T41" fmla="*/ 1389526 h 1516063"/>
                    <a:gd name="T42" fmla="*/ 307154 w 1125538"/>
                    <a:gd name="T43" fmla="*/ 1393599 h 1516063"/>
                    <a:gd name="T44" fmla="*/ 291215 w 1125538"/>
                    <a:gd name="T45" fmla="*/ 1384549 h 1516063"/>
                    <a:gd name="T46" fmla="*/ 285750 w 1125538"/>
                    <a:gd name="T47" fmla="*/ 930216 h 1516063"/>
                    <a:gd name="T48" fmla="*/ 292581 w 1125538"/>
                    <a:gd name="T49" fmla="*/ 912342 h 1516063"/>
                    <a:gd name="T50" fmla="*/ 614065 w 1125538"/>
                    <a:gd name="T51" fmla="*/ 754062 h 1516063"/>
                    <a:gd name="T52" fmla="*/ 807605 w 1125538"/>
                    <a:gd name="T53" fmla="*/ 758598 h 1516063"/>
                    <a:gd name="T54" fmla="*/ 814388 w 1125538"/>
                    <a:gd name="T55" fmla="*/ 776968 h 1516063"/>
                    <a:gd name="T56" fmla="*/ 808962 w 1125538"/>
                    <a:gd name="T57" fmla="*/ 1387929 h 1516063"/>
                    <a:gd name="T58" fmla="*/ 790874 w 1125538"/>
                    <a:gd name="T59" fmla="*/ 1393825 h 1516063"/>
                    <a:gd name="T60" fmla="*/ 597559 w 1125538"/>
                    <a:gd name="T61" fmla="*/ 1389290 h 1516063"/>
                    <a:gd name="T62" fmla="*/ 590550 w 1125538"/>
                    <a:gd name="T63" fmla="*/ 1370920 h 1516063"/>
                    <a:gd name="T64" fmla="*/ 595977 w 1125538"/>
                    <a:gd name="T65" fmla="*/ 759959 h 1516063"/>
                    <a:gd name="T66" fmla="*/ 614065 w 1125538"/>
                    <a:gd name="T67" fmla="*/ 754062 h 1516063"/>
                    <a:gd name="T68" fmla="*/ 1117173 w 1125538"/>
                    <a:gd name="T69" fmla="*/ 374198 h 1516063"/>
                    <a:gd name="T70" fmla="*/ 1125538 w 1125538"/>
                    <a:gd name="T71" fmla="*/ 395525 h 1516063"/>
                    <a:gd name="T72" fmla="*/ 1121695 w 1125538"/>
                    <a:gd name="T73" fmla="*/ 1383617 h 1516063"/>
                    <a:gd name="T74" fmla="*/ 1106998 w 1125538"/>
                    <a:gd name="T75" fmla="*/ 1390650 h 1516063"/>
                    <a:gd name="T76" fmla="*/ 910292 w 1125538"/>
                    <a:gd name="T77" fmla="*/ 1388381 h 1516063"/>
                    <a:gd name="T78" fmla="*/ 901926 w 1125538"/>
                    <a:gd name="T79" fmla="*/ 1366827 h 1516063"/>
                    <a:gd name="T80" fmla="*/ 905544 w 1125538"/>
                    <a:gd name="T81" fmla="*/ 378509 h 1516063"/>
                    <a:gd name="T82" fmla="*/ 920466 w 1125538"/>
                    <a:gd name="T83" fmla="*/ 371702 h 1516063"/>
                    <a:gd name="T84" fmla="*/ 871862 w 1125538"/>
                    <a:gd name="T85" fmla="*/ 250077 h 1516063"/>
                    <a:gd name="T86" fmla="*/ 834181 w 1125538"/>
                    <a:gd name="T87" fmla="*/ 369107 h 1516063"/>
                    <a:gd name="T88" fmla="*/ 785151 w 1125538"/>
                    <a:gd name="T89" fmla="*/ 471133 h 1516063"/>
                    <a:gd name="T90" fmla="*/ 726588 w 1125538"/>
                    <a:gd name="T91" fmla="*/ 557062 h 1516063"/>
                    <a:gd name="T92" fmla="*/ 660533 w 1125538"/>
                    <a:gd name="T93" fmla="*/ 628934 h 1516063"/>
                    <a:gd name="T94" fmla="*/ 589258 w 1125538"/>
                    <a:gd name="T95" fmla="*/ 687429 h 1516063"/>
                    <a:gd name="T96" fmla="*/ 514351 w 1125538"/>
                    <a:gd name="T97" fmla="*/ 733907 h 1516063"/>
                    <a:gd name="T98" fmla="*/ 419015 w 1125538"/>
                    <a:gd name="T99" fmla="*/ 777438 h 1516063"/>
                    <a:gd name="T100" fmla="*/ 271244 w 1125538"/>
                    <a:gd name="T101" fmla="*/ 819382 h 1516063"/>
                    <a:gd name="T102" fmla="*/ 143448 w 1125538"/>
                    <a:gd name="T103" fmla="*/ 835933 h 1516063"/>
                    <a:gd name="T104" fmla="*/ 29499 w 1125538"/>
                    <a:gd name="T105" fmla="*/ 836840 h 1516063"/>
                    <a:gd name="T106" fmla="*/ 97823 w 1125538"/>
                    <a:gd name="T107" fmla="*/ 823690 h 1516063"/>
                    <a:gd name="T108" fmla="*/ 204055 w 1125538"/>
                    <a:gd name="T109" fmla="*/ 801017 h 1516063"/>
                    <a:gd name="T110" fmla="*/ 299618 w 1125538"/>
                    <a:gd name="T111" fmla="*/ 770863 h 1516063"/>
                    <a:gd name="T112" fmla="*/ 404715 w 1125538"/>
                    <a:gd name="T113" fmla="*/ 724838 h 1516063"/>
                    <a:gd name="T114" fmla="*/ 542725 w 1125538"/>
                    <a:gd name="T115" fmla="*/ 635962 h 1516063"/>
                    <a:gd name="T116" fmla="*/ 647822 w 1125538"/>
                    <a:gd name="T117" fmla="*/ 535296 h 1516063"/>
                    <a:gd name="T118" fmla="*/ 724091 w 1125538"/>
                    <a:gd name="T119" fmla="*/ 431683 h 1516063"/>
                    <a:gd name="T120" fmla="*/ 776299 w 1125538"/>
                    <a:gd name="T121" fmla="*/ 333285 h 1516063"/>
                    <a:gd name="T122" fmla="*/ 814206 w 1125538"/>
                    <a:gd name="T123" fmla="*/ 229445 h 1516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25538" h="1516063">
                      <a:moveTo>
                        <a:pt x="19039" y="1444625"/>
                      </a:moveTo>
                      <a:lnTo>
                        <a:pt x="21305" y="1444625"/>
                      </a:lnTo>
                      <a:lnTo>
                        <a:pt x="1104460" y="1444625"/>
                      </a:lnTo>
                      <a:lnTo>
                        <a:pt x="1106726" y="1444625"/>
                      </a:lnTo>
                      <a:lnTo>
                        <a:pt x="1108766" y="1444853"/>
                      </a:lnTo>
                      <a:lnTo>
                        <a:pt x="1110806" y="1445310"/>
                      </a:lnTo>
                      <a:lnTo>
                        <a:pt x="1112619" y="1445766"/>
                      </a:lnTo>
                      <a:lnTo>
                        <a:pt x="1114659" y="1446451"/>
                      </a:lnTo>
                      <a:lnTo>
                        <a:pt x="1116472" y="1447136"/>
                      </a:lnTo>
                      <a:lnTo>
                        <a:pt x="1118059" y="1448277"/>
                      </a:lnTo>
                      <a:lnTo>
                        <a:pt x="1119419" y="1449190"/>
                      </a:lnTo>
                      <a:lnTo>
                        <a:pt x="1120779" y="1450331"/>
                      </a:lnTo>
                      <a:lnTo>
                        <a:pt x="1122138" y="1451472"/>
                      </a:lnTo>
                      <a:lnTo>
                        <a:pt x="1123272" y="1452614"/>
                      </a:lnTo>
                      <a:lnTo>
                        <a:pt x="1123952" y="1453983"/>
                      </a:lnTo>
                      <a:lnTo>
                        <a:pt x="1124632" y="1455581"/>
                      </a:lnTo>
                      <a:lnTo>
                        <a:pt x="1125312" y="1456950"/>
                      </a:lnTo>
                      <a:lnTo>
                        <a:pt x="1125538" y="1458319"/>
                      </a:lnTo>
                      <a:lnTo>
                        <a:pt x="1125538" y="1459917"/>
                      </a:lnTo>
                      <a:lnTo>
                        <a:pt x="1125538" y="1500771"/>
                      </a:lnTo>
                      <a:lnTo>
                        <a:pt x="1125538" y="1502369"/>
                      </a:lnTo>
                      <a:lnTo>
                        <a:pt x="1125312" y="1503967"/>
                      </a:lnTo>
                      <a:lnTo>
                        <a:pt x="1124632" y="1505336"/>
                      </a:lnTo>
                      <a:lnTo>
                        <a:pt x="1123952" y="1506706"/>
                      </a:lnTo>
                      <a:lnTo>
                        <a:pt x="1123272" y="1508075"/>
                      </a:lnTo>
                      <a:lnTo>
                        <a:pt x="1122138" y="1509444"/>
                      </a:lnTo>
                      <a:lnTo>
                        <a:pt x="1120779" y="1510586"/>
                      </a:lnTo>
                      <a:lnTo>
                        <a:pt x="1119419" y="1511499"/>
                      </a:lnTo>
                      <a:lnTo>
                        <a:pt x="1118059" y="1512640"/>
                      </a:lnTo>
                      <a:lnTo>
                        <a:pt x="1116472" y="1513324"/>
                      </a:lnTo>
                      <a:lnTo>
                        <a:pt x="1114659" y="1514237"/>
                      </a:lnTo>
                      <a:lnTo>
                        <a:pt x="1112619" y="1514922"/>
                      </a:lnTo>
                      <a:lnTo>
                        <a:pt x="1110806" y="1515379"/>
                      </a:lnTo>
                      <a:lnTo>
                        <a:pt x="1108766" y="1515835"/>
                      </a:lnTo>
                      <a:lnTo>
                        <a:pt x="1106726" y="1516063"/>
                      </a:lnTo>
                      <a:lnTo>
                        <a:pt x="1104460" y="1516063"/>
                      </a:lnTo>
                      <a:lnTo>
                        <a:pt x="21305" y="1516063"/>
                      </a:lnTo>
                      <a:lnTo>
                        <a:pt x="19039" y="1516063"/>
                      </a:lnTo>
                      <a:lnTo>
                        <a:pt x="16772" y="1515835"/>
                      </a:lnTo>
                      <a:lnTo>
                        <a:pt x="14959" y="1515379"/>
                      </a:lnTo>
                      <a:lnTo>
                        <a:pt x="12919" y="1514922"/>
                      </a:lnTo>
                      <a:lnTo>
                        <a:pt x="11333" y="1514237"/>
                      </a:lnTo>
                      <a:lnTo>
                        <a:pt x="9292" y="1513324"/>
                      </a:lnTo>
                      <a:lnTo>
                        <a:pt x="7706" y="1512640"/>
                      </a:lnTo>
                      <a:lnTo>
                        <a:pt x="6346" y="1511499"/>
                      </a:lnTo>
                      <a:lnTo>
                        <a:pt x="4986" y="1510586"/>
                      </a:lnTo>
                      <a:lnTo>
                        <a:pt x="3853" y="1509444"/>
                      </a:lnTo>
                      <a:lnTo>
                        <a:pt x="2720" y="1508075"/>
                      </a:lnTo>
                      <a:lnTo>
                        <a:pt x="1586" y="1506706"/>
                      </a:lnTo>
                      <a:lnTo>
                        <a:pt x="906" y="1505336"/>
                      </a:lnTo>
                      <a:lnTo>
                        <a:pt x="453" y="1503967"/>
                      </a:lnTo>
                      <a:lnTo>
                        <a:pt x="226" y="1502369"/>
                      </a:lnTo>
                      <a:lnTo>
                        <a:pt x="0" y="1500771"/>
                      </a:lnTo>
                      <a:lnTo>
                        <a:pt x="0" y="1459917"/>
                      </a:lnTo>
                      <a:lnTo>
                        <a:pt x="226" y="1458319"/>
                      </a:lnTo>
                      <a:lnTo>
                        <a:pt x="453" y="1456950"/>
                      </a:lnTo>
                      <a:lnTo>
                        <a:pt x="906" y="1455581"/>
                      </a:lnTo>
                      <a:lnTo>
                        <a:pt x="1586" y="1453983"/>
                      </a:lnTo>
                      <a:lnTo>
                        <a:pt x="2720" y="1452614"/>
                      </a:lnTo>
                      <a:lnTo>
                        <a:pt x="3853" y="1451472"/>
                      </a:lnTo>
                      <a:lnTo>
                        <a:pt x="4986" y="1450331"/>
                      </a:lnTo>
                      <a:lnTo>
                        <a:pt x="6346" y="1449190"/>
                      </a:lnTo>
                      <a:lnTo>
                        <a:pt x="7706" y="1448277"/>
                      </a:lnTo>
                      <a:lnTo>
                        <a:pt x="9292" y="1447136"/>
                      </a:lnTo>
                      <a:lnTo>
                        <a:pt x="11333" y="1446451"/>
                      </a:lnTo>
                      <a:lnTo>
                        <a:pt x="12919" y="1445766"/>
                      </a:lnTo>
                      <a:lnTo>
                        <a:pt x="14959" y="1445310"/>
                      </a:lnTo>
                      <a:lnTo>
                        <a:pt x="16772" y="1444853"/>
                      </a:lnTo>
                      <a:lnTo>
                        <a:pt x="19039" y="1444625"/>
                      </a:lnTo>
                      <a:close/>
                      <a:moveTo>
                        <a:pt x="23693" y="1074737"/>
                      </a:moveTo>
                      <a:lnTo>
                        <a:pt x="200146" y="1074737"/>
                      </a:lnTo>
                      <a:lnTo>
                        <a:pt x="202628" y="1074964"/>
                      </a:lnTo>
                      <a:lnTo>
                        <a:pt x="204884" y="1075191"/>
                      </a:lnTo>
                      <a:lnTo>
                        <a:pt x="207141" y="1075419"/>
                      </a:lnTo>
                      <a:lnTo>
                        <a:pt x="209397" y="1076100"/>
                      </a:lnTo>
                      <a:lnTo>
                        <a:pt x="211428" y="1076781"/>
                      </a:lnTo>
                      <a:lnTo>
                        <a:pt x="213233" y="1077690"/>
                      </a:lnTo>
                      <a:lnTo>
                        <a:pt x="215038" y="1078598"/>
                      </a:lnTo>
                      <a:lnTo>
                        <a:pt x="216843" y="1079734"/>
                      </a:lnTo>
                      <a:lnTo>
                        <a:pt x="218423" y="1080869"/>
                      </a:lnTo>
                      <a:lnTo>
                        <a:pt x="219551" y="1082005"/>
                      </a:lnTo>
                      <a:lnTo>
                        <a:pt x="220905" y="1083367"/>
                      </a:lnTo>
                      <a:lnTo>
                        <a:pt x="221807" y="1084957"/>
                      </a:lnTo>
                      <a:lnTo>
                        <a:pt x="222484" y="1086547"/>
                      </a:lnTo>
                      <a:lnTo>
                        <a:pt x="223161" y="1087910"/>
                      </a:lnTo>
                      <a:lnTo>
                        <a:pt x="223387" y="1089499"/>
                      </a:lnTo>
                      <a:lnTo>
                        <a:pt x="223838" y="1091316"/>
                      </a:lnTo>
                      <a:lnTo>
                        <a:pt x="223838" y="1377473"/>
                      </a:lnTo>
                      <a:lnTo>
                        <a:pt x="223387" y="1379063"/>
                      </a:lnTo>
                      <a:lnTo>
                        <a:pt x="223161" y="1380653"/>
                      </a:lnTo>
                      <a:lnTo>
                        <a:pt x="222484" y="1382470"/>
                      </a:lnTo>
                      <a:lnTo>
                        <a:pt x="221807" y="1383832"/>
                      </a:lnTo>
                      <a:lnTo>
                        <a:pt x="220905" y="1385195"/>
                      </a:lnTo>
                      <a:lnTo>
                        <a:pt x="219551" y="1386558"/>
                      </a:lnTo>
                      <a:lnTo>
                        <a:pt x="218423" y="1387693"/>
                      </a:lnTo>
                      <a:lnTo>
                        <a:pt x="216843" y="1389056"/>
                      </a:lnTo>
                      <a:lnTo>
                        <a:pt x="215038" y="1390191"/>
                      </a:lnTo>
                      <a:lnTo>
                        <a:pt x="213233" y="1391100"/>
                      </a:lnTo>
                      <a:lnTo>
                        <a:pt x="211428" y="1392008"/>
                      </a:lnTo>
                      <a:lnTo>
                        <a:pt x="209397" y="1392690"/>
                      </a:lnTo>
                      <a:lnTo>
                        <a:pt x="207141" y="1393144"/>
                      </a:lnTo>
                      <a:lnTo>
                        <a:pt x="204884" y="1393598"/>
                      </a:lnTo>
                      <a:lnTo>
                        <a:pt x="202628" y="1393825"/>
                      </a:lnTo>
                      <a:lnTo>
                        <a:pt x="200146" y="1393825"/>
                      </a:lnTo>
                      <a:lnTo>
                        <a:pt x="23693" y="1393825"/>
                      </a:lnTo>
                      <a:lnTo>
                        <a:pt x="21211" y="1393825"/>
                      </a:lnTo>
                      <a:lnTo>
                        <a:pt x="18954" y="1393598"/>
                      </a:lnTo>
                      <a:lnTo>
                        <a:pt x="16472" y="1393144"/>
                      </a:lnTo>
                      <a:lnTo>
                        <a:pt x="14441" y="1392690"/>
                      </a:lnTo>
                      <a:lnTo>
                        <a:pt x="12411" y="1392008"/>
                      </a:lnTo>
                      <a:lnTo>
                        <a:pt x="10605" y="1391100"/>
                      </a:lnTo>
                      <a:lnTo>
                        <a:pt x="8574" y="1390191"/>
                      </a:lnTo>
                      <a:lnTo>
                        <a:pt x="6995" y="1389056"/>
                      </a:lnTo>
                      <a:lnTo>
                        <a:pt x="5415" y="1387693"/>
                      </a:lnTo>
                      <a:lnTo>
                        <a:pt x="4287" y="1386558"/>
                      </a:lnTo>
                      <a:lnTo>
                        <a:pt x="3159" y="1385195"/>
                      </a:lnTo>
                      <a:lnTo>
                        <a:pt x="1805" y="1383832"/>
                      </a:lnTo>
                      <a:lnTo>
                        <a:pt x="1128" y="1382470"/>
                      </a:lnTo>
                      <a:lnTo>
                        <a:pt x="451" y="1380653"/>
                      </a:lnTo>
                      <a:lnTo>
                        <a:pt x="225" y="1379063"/>
                      </a:lnTo>
                      <a:lnTo>
                        <a:pt x="0" y="1377473"/>
                      </a:lnTo>
                      <a:lnTo>
                        <a:pt x="0" y="1091316"/>
                      </a:lnTo>
                      <a:lnTo>
                        <a:pt x="225" y="1089499"/>
                      </a:lnTo>
                      <a:lnTo>
                        <a:pt x="451" y="1087910"/>
                      </a:lnTo>
                      <a:lnTo>
                        <a:pt x="1128" y="1086547"/>
                      </a:lnTo>
                      <a:lnTo>
                        <a:pt x="1805" y="1084957"/>
                      </a:lnTo>
                      <a:lnTo>
                        <a:pt x="3159" y="1083367"/>
                      </a:lnTo>
                      <a:lnTo>
                        <a:pt x="4287" y="1082005"/>
                      </a:lnTo>
                      <a:lnTo>
                        <a:pt x="5415" y="1080869"/>
                      </a:lnTo>
                      <a:lnTo>
                        <a:pt x="6995" y="1079734"/>
                      </a:lnTo>
                      <a:lnTo>
                        <a:pt x="8574" y="1078598"/>
                      </a:lnTo>
                      <a:lnTo>
                        <a:pt x="10605" y="1077690"/>
                      </a:lnTo>
                      <a:lnTo>
                        <a:pt x="12411" y="1076781"/>
                      </a:lnTo>
                      <a:lnTo>
                        <a:pt x="14441" y="1076100"/>
                      </a:lnTo>
                      <a:lnTo>
                        <a:pt x="16472" y="1075419"/>
                      </a:lnTo>
                      <a:lnTo>
                        <a:pt x="18954" y="1075191"/>
                      </a:lnTo>
                      <a:lnTo>
                        <a:pt x="21211" y="1074964"/>
                      </a:lnTo>
                      <a:lnTo>
                        <a:pt x="23693" y="1074737"/>
                      </a:lnTo>
                      <a:close/>
                      <a:moveTo>
                        <a:pt x="307154" y="904875"/>
                      </a:moveTo>
                      <a:lnTo>
                        <a:pt x="309431" y="904875"/>
                      </a:lnTo>
                      <a:lnTo>
                        <a:pt x="487494" y="904875"/>
                      </a:lnTo>
                      <a:lnTo>
                        <a:pt x="489771" y="904875"/>
                      </a:lnTo>
                      <a:lnTo>
                        <a:pt x="492276" y="905328"/>
                      </a:lnTo>
                      <a:lnTo>
                        <a:pt x="494553" y="906007"/>
                      </a:lnTo>
                      <a:lnTo>
                        <a:pt x="496602" y="906685"/>
                      </a:lnTo>
                      <a:lnTo>
                        <a:pt x="498652" y="908043"/>
                      </a:lnTo>
                      <a:lnTo>
                        <a:pt x="500929" y="909174"/>
                      </a:lnTo>
                      <a:lnTo>
                        <a:pt x="502523" y="910758"/>
                      </a:lnTo>
                      <a:lnTo>
                        <a:pt x="504344" y="912342"/>
                      </a:lnTo>
                      <a:lnTo>
                        <a:pt x="505710" y="913926"/>
                      </a:lnTo>
                      <a:lnTo>
                        <a:pt x="507304" y="916188"/>
                      </a:lnTo>
                      <a:lnTo>
                        <a:pt x="508443" y="918225"/>
                      </a:lnTo>
                      <a:lnTo>
                        <a:pt x="509354" y="920261"/>
                      </a:lnTo>
                      <a:lnTo>
                        <a:pt x="510264" y="922750"/>
                      </a:lnTo>
                      <a:lnTo>
                        <a:pt x="510720" y="925012"/>
                      </a:lnTo>
                      <a:lnTo>
                        <a:pt x="511175" y="927501"/>
                      </a:lnTo>
                      <a:lnTo>
                        <a:pt x="511175" y="930216"/>
                      </a:lnTo>
                      <a:lnTo>
                        <a:pt x="511175" y="1368484"/>
                      </a:lnTo>
                      <a:lnTo>
                        <a:pt x="511175" y="1370973"/>
                      </a:lnTo>
                      <a:lnTo>
                        <a:pt x="510720" y="1373688"/>
                      </a:lnTo>
                      <a:lnTo>
                        <a:pt x="510264" y="1376177"/>
                      </a:lnTo>
                      <a:lnTo>
                        <a:pt x="509354" y="1378439"/>
                      </a:lnTo>
                      <a:lnTo>
                        <a:pt x="508443" y="1380702"/>
                      </a:lnTo>
                      <a:lnTo>
                        <a:pt x="507304" y="1382738"/>
                      </a:lnTo>
                      <a:lnTo>
                        <a:pt x="505710" y="1384549"/>
                      </a:lnTo>
                      <a:lnTo>
                        <a:pt x="504344" y="1386359"/>
                      </a:lnTo>
                      <a:lnTo>
                        <a:pt x="502523" y="1388169"/>
                      </a:lnTo>
                      <a:lnTo>
                        <a:pt x="500929" y="1389526"/>
                      </a:lnTo>
                      <a:lnTo>
                        <a:pt x="498652" y="1390884"/>
                      </a:lnTo>
                      <a:lnTo>
                        <a:pt x="496602" y="1391789"/>
                      </a:lnTo>
                      <a:lnTo>
                        <a:pt x="494553" y="1392694"/>
                      </a:lnTo>
                      <a:lnTo>
                        <a:pt x="492276" y="1393373"/>
                      </a:lnTo>
                      <a:lnTo>
                        <a:pt x="489771" y="1393599"/>
                      </a:lnTo>
                      <a:lnTo>
                        <a:pt x="487494" y="1393825"/>
                      </a:lnTo>
                      <a:lnTo>
                        <a:pt x="309431" y="1393825"/>
                      </a:lnTo>
                      <a:lnTo>
                        <a:pt x="307154" y="1393599"/>
                      </a:lnTo>
                      <a:lnTo>
                        <a:pt x="304422" y="1393373"/>
                      </a:lnTo>
                      <a:lnTo>
                        <a:pt x="302372" y="1392694"/>
                      </a:lnTo>
                      <a:lnTo>
                        <a:pt x="300323" y="1391789"/>
                      </a:lnTo>
                      <a:lnTo>
                        <a:pt x="298274" y="1390884"/>
                      </a:lnTo>
                      <a:lnTo>
                        <a:pt x="295997" y="1389526"/>
                      </a:lnTo>
                      <a:lnTo>
                        <a:pt x="294403" y="1388169"/>
                      </a:lnTo>
                      <a:lnTo>
                        <a:pt x="292581" y="1386359"/>
                      </a:lnTo>
                      <a:lnTo>
                        <a:pt x="291215" y="1384549"/>
                      </a:lnTo>
                      <a:lnTo>
                        <a:pt x="289621" y="1382738"/>
                      </a:lnTo>
                      <a:lnTo>
                        <a:pt x="288483" y="1380702"/>
                      </a:lnTo>
                      <a:lnTo>
                        <a:pt x="287572" y="1378439"/>
                      </a:lnTo>
                      <a:lnTo>
                        <a:pt x="286661" y="1376177"/>
                      </a:lnTo>
                      <a:lnTo>
                        <a:pt x="286206" y="1373688"/>
                      </a:lnTo>
                      <a:lnTo>
                        <a:pt x="285750" y="1370973"/>
                      </a:lnTo>
                      <a:lnTo>
                        <a:pt x="285750" y="1368484"/>
                      </a:lnTo>
                      <a:lnTo>
                        <a:pt x="285750" y="930216"/>
                      </a:lnTo>
                      <a:lnTo>
                        <a:pt x="285750" y="927501"/>
                      </a:lnTo>
                      <a:lnTo>
                        <a:pt x="286206" y="925012"/>
                      </a:lnTo>
                      <a:lnTo>
                        <a:pt x="286661" y="922750"/>
                      </a:lnTo>
                      <a:lnTo>
                        <a:pt x="287572" y="920261"/>
                      </a:lnTo>
                      <a:lnTo>
                        <a:pt x="288483" y="918225"/>
                      </a:lnTo>
                      <a:lnTo>
                        <a:pt x="289621" y="916188"/>
                      </a:lnTo>
                      <a:lnTo>
                        <a:pt x="291215" y="913926"/>
                      </a:lnTo>
                      <a:lnTo>
                        <a:pt x="292581" y="912342"/>
                      </a:lnTo>
                      <a:lnTo>
                        <a:pt x="294403" y="910758"/>
                      </a:lnTo>
                      <a:lnTo>
                        <a:pt x="295997" y="909174"/>
                      </a:lnTo>
                      <a:lnTo>
                        <a:pt x="298274" y="908043"/>
                      </a:lnTo>
                      <a:lnTo>
                        <a:pt x="300323" y="906685"/>
                      </a:lnTo>
                      <a:lnTo>
                        <a:pt x="302372" y="906007"/>
                      </a:lnTo>
                      <a:lnTo>
                        <a:pt x="304422" y="905328"/>
                      </a:lnTo>
                      <a:lnTo>
                        <a:pt x="307154" y="904875"/>
                      </a:lnTo>
                      <a:close/>
                      <a:moveTo>
                        <a:pt x="614065" y="754062"/>
                      </a:moveTo>
                      <a:lnTo>
                        <a:pt x="790874" y="754062"/>
                      </a:lnTo>
                      <a:lnTo>
                        <a:pt x="795848" y="754289"/>
                      </a:lnTo>
                      <a:lnTo>
                        <a:pt x="797883" y="754516"/>
                      </a:lnTo>
                      <a:lnTo>
                        <a:pt x="800144" y="754969"/>
                      </a:lnTo>
                      <a:lnTo>
                        <a:pt x="802179" y="755650"/>
                      </a:lnTo>
                      <a:lnTo>
                        <a:pt x="804214" y="756330"/>
                      </a:lnTo>
                      <a:lnTo>
                        <a:pt x="806023" y="757237"/>
                      </a:lnTo>
                      <a:lnTo>
                        <a:pt x="807605" y="758598"/>
                      </a:lnTo>
                      <a:lnTo>
                        <a:pt x="808962" y="759959"/>
                      </a:lnTo>
                      <a:lnTo>
                        <a:pt x="810545" y="761546"/>
                      </a:lnTo>
                      <a:lnTo>
                        <a:pt x="811675" y="763360"/>
                      </a:lnTo>
                      <a:lnTo>
                        <a:pt x="812579" y="765855"/>
                      </a:lnTo>
                      <a:lnTo>
                        <a:pt x="813484" y="768123"/>
                      </a:lnTo>
                      <a:lnTo>
                        <a:pt x="813936" y="770618"/>
                      </a:lnTo>
                      <a:lnTo>
                        <a:pt x="814388" y="773793"/>
                      </a:lnTo>
                      <a:lnTo>
                        <a:pt x="814388" y="776968"/>
                      </a:lnTo>
                      <a:lnTo>
                        <a:pt x="814388" y="1370920"/>
                      </a:lnTo>
                      <a:lnTo>
                        <a:pt x="814388" y="1374322"/>
                      </a:lnTo>
                      <a:lnTo>
                        <a:pt x="813936" y="1377043"/>
                      </a:lnTo>
                      <a:lnTo>
                        <a:pt x="813484" y="1379764"/>
                      </a:lnTo>
                      <a:lnTo>
                        <a:pt x="812579" y="1382259"/>
                      </a:lnTo>
                      <a:lnTo>
                        <a:pt x="811675" y="1384300"/>
                      </a:lnTo>
                      <a:lnTo>
                        <a:pt x="810545" y="1386114"/>
                      </a:lnTo>
                      <a:lnTo>
                        <a:pt x="808962" y="1387929"/>
                      </a:lnTo>
                      <a:lnTo>
                        <a:pt x="807605" y="1389290"/>
                      </a:lnTo>
                      <a:lnTo>
                        <a:pt x="806023" y="1390423"/>
                      </a:lnTo>
                      <a:lnTo>
                        <a:pt x="804214" y="1391331"/>
                      </a:lnTo>
                      <a:lnTo>
                        <a:pt x="802179" y="1392238"/>
                      </a:lnTo>
                      <a:lnTo>
                        <a:pt x="800144" y="1392691"/>
                      </a:lnTo>
                      <a:lnTo>
                        <a:pt x="797883" y="1393145"/>
                      </a:lnTo>
                      <a:lnTo>
                        <a:pt x="795848" y="1393598"/>
                      </a:lnTo>
                      <a:lnTo>
                        <a:pt x="790874" y="1393825"/>
                      </a:lnTo>
                      <a:lnTo>
                        <a:pt x="614065" y="1393825"/>
                      </a:lnTo>
                      <a:lnTo>
                        <a:pt x="609316" y="1393598"/>
                      </a:lnTo>
                      <a:lnTo>
                        <a:pt x="607055" y="1393145"/>
                      </a:lnTo>
                      <a:lnTo>
                        <a:pt x="605021" y="1392691"/>
                      </a:lnTo>
                      <a:lnTo>
                        <a:pt x="602760" y="1392238"/>
                      </a:lnTo>
                      <a:lnTo>
                        <a:pt x="600951" y="1391331"/>
                      </a:lnTo>
                      <a:lnTo>
                        <a:pt x="599142" y="1390423"/>
                      </a:lnTo>
                      <a:lnTo>
                        <a:pt x="597559" y="1389290"/>
                      </a:lnTo>
                      <a:lnTo>
                        <a:pt x="595977" y="1387929"/>
                      </a:lnTo>
                      <a:lnTo>
                        <a:pt x="594394" y="1386114"/>
                      </a:lnTo>
                      <a:lnTo>
                        <a:pt x="593263" y="1384300"/>
                      </a:lnTo>
                      <a:lnTo>
                        <a:pt x="592359" y="1382259"/>
                      </a:lnTo>
                      <a:lnTo>
                        <a:pt x="591681" y="1379764"/>
                      </a:lnTo>
                      <a:lnTo>
                        <a:pt x="591002" y="1377043"/>
                      </a:lnTo>
                      <a:lnTo>
                        <a:pt x="590776" y="1374322"/>
                      </a:lnTo>
                      <a:lnTo>
                        <a:pt x="590550" y="1370920"/>
                      </a:lnTo>
                      <a:lnTo>
                        <a:pt x="590550" y="776968"/>
                      </a:lnTo>
                      <a:lnTo>
                        <a:pt x="590776" y="773793"/>
                      </a:lnTo>
                      <a:lnTo>
                        <a:pt x="591002" y="770618"/>
                      </a:lnTo>
                      <a:lnTo>
                        <a:pt x="591681" y="768123"/>
                      </a:lnTo>
                      <a:lnTo>
                        <a:pt x="592359" y="765855"/>
                      </a:lnTo>
                      <a:lnTo>
                        <a:pt x="593263" y="763360"/>
                      </a:lnTo>
                      <a:lnTo>
                        <a:pt x="594394" y="761546"/>
                      </a:lnTo>
                      <a:lnTo>
                        <a:pt x="595977" y="759959"/>
                      </a:lnTo>
                      <a:lnTo>
                        <a:pt x="597559" y="758598"/>
                      </a:lnTo>
                      <a:lnTo>
                        <a:pt x="599142" y="757237"/>
                      </a:lnTo>
                      <a:lnTo>
                        <a:pt x="600951" y="756330"/>
                      </a:lnTo>
                      <a:lnTo>
                        <a:pt x="602760" y="755650"/>
                      </a:lnTo>
                      <a:lnTo>
                        <a:pt x="605021" y="754969"/>
                      </a:lnTo>
                      <a:lnTo>
                        <a:pt x="607055" y="754516"/>
                      </a:lnTo>
                      <a:lnTo>
                        <a:pt x="609316" y="754289"/>
                      </a:lnTo>
                      <a:lnTo>
                        <a:pt x="614065" y="754062"/>
                      </a:lnTo>
                      <a:close/>
                      <a:moveTo>
                        <a:pt x="925215" y="371475"/>
                      </a:moveTo>
                      <a:lnTo>
                        <a:pt x="1102024" y="371475"/>
                      </a:lnTo>
                      <a:lnTo>
                        <a:pt x="1106998" y="371702"/>
                      </a:lnTo>
                      <a:lnTo>
                        <a:pt x="1109033" y="371702"/>
                      </a:lnTo>
                      <a:lnTo>
                        <a:pt x="1111294" y="371929"/>
                      </a:lnTo>
                      <a:lnTo>
                        <a:pt x="1113329" y="372383"/>
                      </a:lnTo>
                      <a:lnTo>
                        <a:pt x="1115364" y="373290"/>
                      </a:lnTo>
                      <a:lnTo>
                        <a:pt x="1117173" y="374198"/>
                      </a:lnTo>
                      <a:lnTo>
                        <a:pt x="1118755" y="375332"/>
                      </a:lnTo>
                      <a:lnTo>
                        <a:pt x="1120112" y="376694"/>
                      </a:lnTo>
                      <a:lnTo>
                        <a:pt x="1121695" y="378509"/>
                      </a:lnTo>
                      <a:lnTo>
                        <a:pt x="1122825" y="381004"/>
                      </a:lnTo>
                      <a:lnTo>
                        <a:pt x="1123729" y="383727"/>
                      </a:lnTo>
                      <a:lnTo>
                        <a:pt x="1124634" y="387130"/>
                      </a:lnTo>
                      <a:lnTo>
                        <a:pt x="1125086" y="390987"/>
                      </a:lnTo>
                      <a:lnTo>
                        <a:pt x="1125538" y="395525"/>
                      </a:lnTo>
                      <a:lnTo>
                        <a:pt x="1125538" y="400517"/>
                      </a:lnTo>
                      <a:lnTo>
                        <a:pt x="1125538" y="1361609"/>
                      </a:lnTo>
                      <a:lnTo>
                        <a:pt x="1125538" y="1366827"/>
                      </a:lnTo>
                      <a:lnTo>
                        <a:pt x="1125086" y="1371138"/>
                      </a:lnTo>
                      <a:lnTo>
                        <a:pt x="1124634" y="1375222"/>
                      </a:lnTo>
                      <a:lnTo>
                        <a:pt x="1123729" y="1378398"/>
                      </a:lnTo>
                      <a:lnTo>
                        <a:pt x="1122825" y="1381348"/>
                      </a:lnTo>
                      <a:lnTo>
                        <a:pt x="1121695" y="1383617"/>
                      </a:lnTo>
                      <a:lnTo>
                        <a:pt x="1120112" y="1385432"/>
                      </a:lnTo>
                      <a:lnTo>
                        <a:pt x="1118755" y="1387020"/>
                      </a:lnTo>
                      <a:lnTo>
                        <a:pt x="1117173" y="1388381"/>
                      </a:lnTo>
                      <a:lnTo>
                        <a:pt x="1115364" y="1389289"/>
                      </a:lnTo>
                      <a:lnTo>
                        <a:pt x="1113329" y="1389743"/>
                      </a:lnTo>
                      <a:lnTo>
                        <a:pt x="1111294" y="1390196"/>
                      </a:lnTo>
                      <a:lnTo>
                        <a:pt x="1109033" y="1390423"/>
                      </a:lnTo>
                      <a:lnTo>
                        <a:pt x="1106998" y="1390650"/>
                      </a:lnTo>
                      <a:lnTo>
                        <a:pt x="1102024" y="1390650"/>
                      </a:lnTo>
                      <a:lnTo>
                        <a:pt x="925215" y="1390650"/>
                      </a:lnTo>
                      <a:lnTo>
                        <a:pt x="920466" y="1390650"/>
                      </a:lnTo>
                      <a:lnTo>
                        <a:pt x="918205" y="1390423"/>
                      </a:lnTo>
                      <a:lnTo>
                        <a:pt x="916171" y="1390196"/>
                      </a:lnTo>
                      <a:lnTo>
                        <a:pt x="913910" y="1389743"/>
                      </a:lnTo>
                      <a:lnTo>
                        <a:pt x="912101" y="1389289"/>
                      </a:lnTo>
                      <a:lnTo>
                        <a:pt x="910292" y="1388381"/>
                      </a:lnTo>
                      <a:lnTo>
                        <a:pt x="908709" y="1387020"/>
                      </a:lnTo>
                      <a:lnTo>
                        <a:pt x="907127" y="1385432"/>
                      </a:lnTo>
                      <a:lnTo>
                        <a:pt x="905544" y="1383617"/>
                      </a:lnTo>
                      <a:lnTo>
                        <a:pt x="904413" y="1381348"/>
                      </a:lnTo>
                      <a:lnTo>
                        <a:pt x="903509" y="1378398"/>
                      </a:lnTo>
                      <a:lnTo>
                        <a:pt x="902831" y="1375222"/>
                      </a:lnTo>
                      <a:lnTo>
                        <a:pt x="902152" y="1371138"/>
                      </a:lnTo>
                      <a:lnTo>
                        <a:pt x="901926" y="1366827"/>
                      </a:lnTo>
                      <a:lnTo>
                        <a:pt x="901700" y="1361609"/>
                      </a:lnTo>
                      <a:lnTo>
                        <a:pt x="901700" y="400517"/>
                      </a:lnTo>
                      <a:lnTo>
                        <a:pt x="901926" y="395525"/>
                      </a:lnTo>
                      <a:lnTo>
                        <a:pt x="902152" y="390987"/>
                      </a:lnTo>
                      <a:lnTo>
                        <a:pt x="902831" y="387130"/>
                      </a:lnTo>
                      <a:lnTo>
                        <a:pt x="903509" y="383727"/>
                      </a:lnTo>
                      <a:lnTo>
                        <a:pt x="904413" y="381004"/>
                      </a:lnTo>
                      <a:lnTo>
                        <a:pt x="905544" y="378509"/>
                      </a:lnTo>
                      <a:lnTo>
                        <a:pt x="907127" y="376694"/>
                      </a:lnTo>
                      <a:lnTo>
                        <a:pt x="908709" y="375332"/>
                      </a:lnTo>
                      <a:lnTo>
                        <a:pt x="910292" y="374198"/>
                      </a:lnTo>
                      <a:lnTo>
                        <a:pt x="912101" y="373290"/>
                      </a:lnTo>
                      <a:lnTo>
                        <a:pt x="913910" y="372383"/>
                      </a:lnTo>
                      <a:lnTo>
                        <a:pt x="916171" y="371929"/>
                      </a:lnTo>
                      <a:lnTo>
                        <a:pt x="918205" y="371702"/>
                      </a:lnTo>
                      <a:lnTo>
                        <a:pt x="920466" y="371702"/>
                      </a:lnTo>
                      <a:lnTo>
                        <a:pt x="925215" y="371475"/>
                      </a:lnTo>
                      <a:close/>
                      <a:moveTo>
                        <a:pt x="866187" y="0"/>
                      </a:moveTo>
                      <a:lnTo>
                        <a:pt x="1014412" y="183647"/>
                      </a:lnTo>
                      <a:lnTo>
                        <a:pt x="885708" y="183647"/>
                      </a:lnTo>
                      <a:lnTo>
                        <a:pt x="882530" y="200651"/>
                      </a:lnTo>
                      <a:lnTo>
                        <a:pt x="879126" y="217202"/>
                      </a:lnTo>
                      <a:lnTo>
                        <a:pt x="875494" y="233980"/>
                      </a:lnTo>
                      <a:lnTo>
                        <a:pt x="871862" y="250077"/>
                      </a:lnTo>
                      <a:lnTo>
                        <a:pt x="867776" y="265948"/>
                      </a:lnTo>
                      <a:lnTo>
                        <a:pt x="863690" y="281365"/>
                      </a:lnTo>
                      <a:lnTo>
                        <a:pt x="859150" y="296782"/>
                      </a:lnTo>
                      <a:lnTo>
                        <a:pt x="854384" y="311746"/>
                      </a:lnTo>
                      <a:lnTo>
                        <a:pt x="849844" y="326483"/>
                      </a:lnTo>
                      <a:lnTo>
                        <a:pt x="844623" y="340994"/>
                      </a:lnTo>
                      <a:lnTo>
                        <a:pt x="839402" y="355051"/>
                      </a:lnTo>
                      <a:lnTo>
                        <a:pt x="834181" y="369107"/>
                      </a:lnTo>
                      <a:lnTo>
                        <a:pt x="828734" y="382711"/>
                      </a:lnTo>
                      <a:lnTo>
                        <a:pt x="822832" y="396088"/>
                      </a:lnTo>
                      <a:lnTo>
                        <a:pt x="816930" y="409238"/>
                      </a:lnTo>
                      <a:lnTo>
                        <a:pt x="811028" y="422161"/>
                      </a:lnTo>
                      <a:lnTo>
                        <a:pt x="804900" y="434857"/>
                      </a:lnTo>
                      <a:lnTo>
                        <a:pt x="798317" y="446874"/>
                      </a:lnTo>
                      <a:lnTo>
                        <a:pt x="791734" y="459117"/>
                      </a:lnTo>
                      <a:lnTo>
                        <a:pt x="785151" y="471133"/>
                      </a:lnTo>
                      <a:lnTo>
                        <a:pt x="778342" y="482470"/>
                      </a:lnTo>
                      <a:lnTo>
                        <a:pt x="771305" y="494033"/>
                      </a:lnTo>
                      <a:lnTo>
                        <a:pt x="764041" y="505142"/>
                      </a:lnTo>
                      <a:lnTo>
                        <a:pt x="756777" y="516025"/>
                      </a:lnTo>
                      <a:lnTo>
                        <a:pt x="749514" y="526681"/>
                      </a:lnTo>
                      <a:lnTo>
                        <a:pt x="742023" y="537110"/>
                      </a:lnTo>
                      <a:lnTo>
                        <a:pt x="734305" y="547313"/>
                      </a:lnTo>
                      <a:lnTo>
                        <a:pt x="726588" y="557062"/>
                      </a:lnTo>
                      <a:lnTo>
                        <a:pt x="718643" y="567038"/>
                      </a:lnTo>
                      <a:lnTo>
                        <a:pt x="710698" y="576334"/>
                      </a:lnTo>
                      <a:lnTo>
                        <a:pt x="702754" y="585629"/>
                      </a:lnTo>
                      <a:lnTo>
                        <a:pt x="694582" y="594698"/>
                      </a:lnTo>
                      <a:lnTo>
                        <a:pt x="686183" y="603767"/>
                      </a:lnTo>
                      <a:lnTo>
                        <a:pt x="677785" y="612156"/>
                      </a:lnTo>
                      <a:lnTo>
                        <a:pt x="669159" y="620545"/>
                      </a:lnTo>
                      <a:lnTo>
                        <a:pt x="660533" y="628934"/>
                      </a:lnTo>
                      <a:lnTo>
                        <a:pt x="651908" y="636869"/>
                      </a:lnTo>
                      <a:lnTo>
                        <a:pt x="643282" y="644578"/>
                      </a:lnTo>
                      <a:lnTo>
                        <a:pt x="634429" y="652286"/>
                      </a:lnTo>
                      <a:lnTo>
                        <a:pt x="625577" y="659541"/>
                      </a:lnTo>
                      <a:lnTo>
                        <a:pt x="616497" y="666797"/>
                      </a:lnTo>
                      <a:lnTo>
                        <a:pt x="607417" y="673825"/>
                      </a:lnTo>
                      <a:lnTo>
                        <a:pt x="598338" y="680627"/>
                      </a:lnTo>
                      <a:lnTo>
                        <a:pt x="589258" y="687429"/>
                      </a:lnTo>
                      <a:lnTo>
                        <a:pt x="579952" y="693777"/>
                      </a:lnTo>
                      <a:lnTo>
                        <a:pt x="570645" y="700125"/>
                      </a:lnTo>
                      <a:lnTo>
                        <a:pt x="561565" y="706020"/>
                      </a:lnTo>
                      <a:lnTo>
                        <a:pt x="552259" y="711915"/>
                      </a:lnTo>
                      <a:lnTo>
                        <a:pt x="542725" y="717810"/>
                      </a:lnTo>
                      <a:lnTo>
                        <a:pt x="533191" y="723478"/>
                      </a:lnTo>
                      <a:lnTo>
                        <a:pt x="523885" y="728919"/>
                      </a:lnTo>
                      <a:lnTo>
                        <a:pt x="514351" y="733907"/>
                      </a:lnTo>
                      <a:lnTo>
                        <a:pt x="504818" y="739122"/>
                      </a:lnTo>
                      <a:lnTo>
                        <a:pt x="495284" y="743883"/>
                      </a:lnTo>
                      <a:lnTo>
                        <a:pt x="485750" y="748644"/>
                      </a:lnTo>
                      <a:lnTo>
                        <a:pt x="476217" y="753179"/>
                      </a:lnTo>
                      <a:lnTo>
                        <a:pt x="466683" y="757486"/>
                      </a:lnTo>
                      <a:lnTo>
                        <a:pt x="457149" y="761794"/>
                      </a:lnTo>
                      <a:lnTo>
                        <a:pt x="437855" y="769956"/>
                      </a:lnTo>
                      <a:lnTo>
                        <a:pt x="419015" y="777438"/>
                      </a:lnTo>
                      <a:lnTo>
                        <a:pt x="399948" y="784467"/>
                      </a:lnTo>
                      <a:lnTo>
                        <a:pt x="381107" y="790815"/>
                      </a:lnTo>
                      <a:lnTo>
                        <a:pt x="362040" y="796936"/>
                      </a:lnTo>
                      <a:lnTo>
                        <a:pt x="343654" y="802151"/>
                      </a:lnTo>
                      <a:lnTo>
                        <a:pt x="325041" y="807139"/>
                      </a:lnTo>
                      <a:lnTo>
                        <a:pt x="306881" y="811673"/>
                      </a:lnTo>
                      <a:lnTo>
                        <a:pt x="288722" y="815528"/>
                      </a:lnTo>
                      <a:lnTo>
                        <a:pt x="271244" y="819382"/>
                      </a:lnTo>
                      <a:lnTo>
                        <a:pt x="253539" y="822556"/>
                      </a:lnTo>
                      <a:lnTo>
                        <a:pt x="236514" y="825504"/>
                      </a:lnTo>
                      <a:lnTo>
                        <a:pt x="219944" y="827998"/>
                      </a:lnTo>
                      <a:lnTo>
                        <a:pt x="203828" y="830038"/>
                      </a:lnTo>
                      <a:lnTo>
                        <a:pt x="187938" y="831852"/>
                      </a:lnTo>
                      <a:lnTo>
                        <a:pt x="172503" y="833666"/>
                      </a:lnTo>
                      <a:lnTo>
                        <a:pt x="157748" y="835026"/>
                      </a:lnTo>
                      <a:lnTo>
                        <a:pt x="143448" y="835933"/>
                      </a:lnTo>
                      <a:lnTo>
                        <a:pt x="129602" y="836840"/>
                      </a:lnTo>
                      <a:lnTo>
                        <a:pt x="116436" y="837293"/>
                      </a:lnTo>
                      <a:lnTo>
                        <a:pt x="103725" y="837747"/>
                      </a:lnTo>
                      <a:lnTo>
                        <a:pt x="91921" y="837973"/>
                      </a:lnTo>
                      <a:lnTo>
                        <a:pt x="80571" y="838200"/>
                      </a:lnTo>
                      <a:lnTo>
                        <a:pt x="60369" y="837973"/>
                      </a:lnTo>
                      <a:lnTo>
                        <a:pt x="43345" y="837520"/>
                      </a:lnTo>
                      <a:lnTo>
                        <a:pt x="29499" y="836840"/>
                      </a:lnTo>
                      <a:lnTo>
                        <a:pt x="19511" y="836386"/>
                      </a:lnTo>
                      <a:lnTo>
                        <a:pt x="11112" y="835480"/>
                      </a:lnTo>
                      <a:lnTo>
                        <a:pt x="26094" y="834119"/>
                      </a:lnTo>
                      <a:lnTo>
                        <a:pt x="40848" y="832079"/>
                      </a:lnTo>
                      <a:lnTo>
                        <a:pt x="55375" y="830265"/>
                      </a:lnTo>
                      <a:lnTo>
                        <a:pt x="69676" y="828224"/>
                      </a:lnTo>
                      <a:lnTo>
                        <a:pt x="83976" y="826184"/>
                      </a:lnTo>
                      <a:lnTo>
                        <a:pt x="97823" y="823690"/>
                      </a:lnTo>
                      <a:lnTo>
                        <a:pt x="111669" y="821423"/>
                      </a:lnTo>
                      <a:lnTo>
                        <a:pt x="125516" y="818929"/>
                      </a:lnTo>
                      <a:lnTo>
                        <a:pt x="138908" y="815981"/>
                      </a:lnTo>
                      <a:lnTo>
                        <a:pt x="152301" y="813261"/>
                      </a:lnTo>
                      <a:lnTo>
                        <a:pt x="165693" y="810540"/>
                      </a:lnTo>
                      <a:lnTo>
                        <a:pt x="178405" y="807366"/>
                      </a:lnTo>
                      <a:lnTo>
                        <a:pt x="191343" y="804418"/>
                      </a:lnTo>
                      <a:lnTo>
                        <a:pt x="204055" y="801017"/>
                      </a:lnTo>
                      <a:lnTo>
                        <a:pt x="216312" y="797617"/>
                      </a:lnTo>
                      <a:lnTo>
                        <a:pt x="228797" y="793989"/>
                      </a:lnTo>
                      <a:lnTo>
                        <a:pt x="241054" y="790588"/>
                      </a:lnTo>
                      <a:lnTo>
                        <a:pt x="252858" y="786734"/>
                      </a:lnTo>
                      <a:lnTo>
                        <a:pt x="264888" y="783106"/>
                      </a:lnTo>
                      <a:lnTo>
                        <a:pt x="276692" y="779025"/>
                      </a:lnTo>
                      <a:lnTo>
                        <a:pt x="288041" y="775171"/>
                      </a:lnTo>
                      <a:lnTo>
                        <a:pt x="299618" y="770863"/>
                      </a:lnTo>
                      <a:lnTo>
                        <a:pt x="310513" y="766782"/>
                      </a:lnTo>
                      <a:lnTo>
                        <a:pt x="321863" y="762474"/>
                      </a:lnTo>
                      <a:lnTo>
                        <a:pt x="332531" y="757940"/>
                      </a:lnTo>
                      <a:lnTo>
                        <a:pt x="343427" y="753632"/>
                      </a:lnTo>
                      <a:lnTo>
                        <a:pt x="353869" y="748871"/>
                      </a:lnTo>
                      <a:lnTo>
                        <a:pt x="364310" y="744336"/>
                      </a:lnTo>
                      <a:lnTo>
                        <a:pt x="384739" y="734587"/>
                      </a:lnTo>
                      <a:lnTo>
                        <a:pt x="404715" y="724838"/>
                      </a:lnTo>
                      <a:lnTo>
                        <a:pt x="423782" y="714635"/>
                      </a:lnTo>
                      <a:lnTo>
                        <a:pt x="442622" y="703979"/>
                      </a:lnTo>
                      <a:lnTo>
                        <a:pt x="460554" y="693323"/>
                      </a:lnTo>
                      <a:lnTo>
                        <a:pt x="478260" y="682214"/>
                      </a:lnTo>
                      <a:lnTo>
                        <a:pt x="495057" y="671104"/>
                      </a:lnTo>
                      <a:lnTo>
                        <a:pt x="511400" y="659541"/>
                      </a:lnTo>
                      <a:lnTo>
                        <a:pt x="527290" y="647752"/>
                      </a:lnTo>
                      <a:lnTo>
                        <a:pt x="542725" y="635962"/>
                      </a:lnTo>
                      <a:lnTo>
                        <a:pt x="557479" y="623719"/>
                      </a:lnTo>
                      <a:lnTo>
                        <a:pt x="571780" y="611476"/>
                      </a:lnTo>
                      <a:lnTo>
                        <a:pt x="585853" y="599006"/>
                      </a:lnTo>
                      <a:lnTo>
                        <a:pt x="599246" y="586536"/>
                      </a:lnTo>
                      <a:lnTo>
                        <a:pt x="612184" y="574066"/>
                      </a:lnTo>
                      <a:lnTo>
                        <a:pt x="624215" y="561143"/>
                      </a:lnTo>
                      <a:lnTo>
                        <a:pt x="636245" y="548446"/>
                      </a:lnTo>
                      <a:lnTo>
                        <a:pt x="647822" y="535296"/>
                      </a:lnTo>
                      <a:lnTo>
                        <a:pt x="658717" y="522600"/>
                      </a:lnTo>
                      <a:lnTo>
                        <a:pt x="669613" y="509677"/>
                      </a:lnTo>
                      <a:lnTo>
                        <a:pt x="679601" y="496527"/>
                      </a:lnTo>
                      <a:lnTo>
                        <a:pt x="689361" y="483376"/>
                      </a:lnTo>
                      <a:lnTo>
                        <a:pt x="698441" y="470680"/>
                      </a:lnTo>
                      <a:lnTo>
                        <a:pt x="707520" y="457757"/>
                      </a:lnTo>
                      <a:lnTo>
                        <a:pt x="716146" y="444607"/>
                      </a:lnTo>
                      <a:lnTo>
                        <a:pt x="724091" y="431683"/>
                      </a:lnTo>
                      <a:lnTo>
                        <a:pt x="732035" y="419214"/>
                      </a:lnTo>
                      <a:lnTo>
                        <a:pt x="739299" y="406517"/>
                      </a:lnTo>
                      <a:lnTo>
                        <a:pt x="746336" y="393820"/>
                      </a:lnTo>
                      <a:lnTo>
                        <a:pt x="753146" y="381577"/>
                      </a:lnTo>
                      <a:lnTo>
                        <a:pt x="759501" y="369107"/>
                      </a:lnTo>
                      <a:lnTo>
                        <a:pt x="765176" y="356864"/>
                      </a:lnTo>
                      <a:lnTo>
                        <a:pt x="770851" y="345075"/>
                      </a:lnTo>
                      <a:lnTo>
                        <a:pt x="776299" y="333285"/>
                      </a:lnTo>
                      <a:lnTo>
                        <a:pt x="781520" y="321722"/>
                      </a:lnTo>
                      <a:lnTo>
                        <a:pt x="786059" y="310386"/>
                      </a:lnTo>
                      <a:lnTo>
                        <a:pt x="790599" y="299050"/>
                      </a:lnTo>
                      <a:lnTo>
                        <a:pt x="794685" y="288394"/>
                      </a:lnTo>
                      <a:lnTo>
                        <a:pt x="798544" y="277737"/>
                      </a:lnTo>
                      <a:lnTo>
                        <a:pt x="802176" y="267308"/>
                      </a:lnTo>
                      <a:lnTo>
                        <a:pt x="808531" y="247810"/>
                      </a:lnTo>
                      <a:lnTo>
                        <a:pt x="814206" y="229445"/>
                      </a:lnTo>
                      <a:lnTo>
                        <a:pt x="818973" y="212441"/>
                      </a:lnTo>
                      <a:lnTo>
                        <a:pt x="822605" y="197250"/>
                      </a:lnTo>
                      <a:lnTo>
                        <a:pt x="825783" y="183647"/>
                      </a:lnTo>
                      <a:lnTo>
                        <a:pt x="695944" y="183647"/>
                      </a:lnTo>
                      <a:lnTo>
                        <a:pt x="8661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2400" dirty="0">
                    <a:solidFill>
                      <a:srgbClr val="FFFFFF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</a:endParaRPr>
                </a:p>
              </p:txBody>
            </p:sp>
          </p:grpSp>
        </p:grpSp>
        <p:sp>
          <p:nvSpPr>
            <p:cNvPr id="13" name="Freeform 238"/>
            <p:cNvSpPr>
              <a:spLocks noEditPoints="1"/>
            </p:cNvSpPr>
            <p:nvPr/>
          </p:nvSpPr>
          <p:spPr bwMode="auto">
            <a:xfrm>
              <a:off x="8378" y="3408"/>
              <a:ext cx="530" cy="388"/>
            </a:xfrm>
            <a:custGeom>
              <a:avLst/>
              <a:gdLst>
                <a:gd name="T0" fmla="*/ 60 w 71"/>
                <a:gd name="T1" fmla="*/ 1 h 50"/>
                <a:gd name="T2" fmla="*/ 53 w 71"/>
                <a:gd name="T3" fmla="*/ 4 h 50"/>
                <a:gd name="T4" fmla="*/ 40 w 71"/>
                <a:gd name="T5" fmla="*/ 1 h 50"/>
                <a:gd name="T6" fmla="*/ 29 w 71"/>
                <a:gd name="T7" fmla="*/ 2 h 50"/>
                <a:gd name="T8" fmla="*/ 22 w 71"/>
                <a:gd name="T9" fmla="*/ 4 h 50"/>
                <a:gd name="T10" fmla="*/ 11 w 71"/>
                <a:gd name="T11" fmla="*/ 2 h 50"/>
                <a:gd name="T12" fmla="*/ 0 w 71"/>
                <a:gd name="T13" fmla="*/ 21 h 50"/>
                <a:gd name="T14" fmla="*/ 6 w 71"/>
                <a:gd name="T15" fmla="*/ 25 h 50"/>
                <a:gd name="T16" fmla="*/ 12 w 71"/>
                <a:gd name="T17" fmla="*/ 32 h 50"/>
                <a:gd name="T18" fmla="*/ 16 w 71"/>
                <a:gd name="T19" fmla="*/ 37 h 50"/>
                <a:gd name="T20" fmla="*/ 17 w 71"/>
                <a:gd name="T21" fmla="*/ 42 h 50"/>
                <a:gd name="T22" fmla="*/ 21 w 71"/>
                <a:gd name="T23" fmla="*/ 43 h 50"/>
                <a:gd name="T24" fmla="*/ 22 w 71"/>
                <a:gd name="T25" fmla="*/ 46 h 50"/>
                <a:gd name="T26" fmla="*/ 27 w 71"/>
                <a:gd name="T27" fmla="*/ 46 h 50"/>
                <a:gd name="T28" fmla="*/ 31 w 71"/>
                <a:gd name="T29" fmla="*/ 50 h 50"/>
                <a:gd name="T30" fmla="*/ 36 w 71"/>
                <a:gd name="T31" fmla="*/ 46 h 50"/>
                <a:gd name="T32" fmla="*/ 40 w 71"/>
                <a:gd name="T33" fmla="*/ 49 h 50"/>
                <a:gd name="T34" fmla="*/ 44 w 71"/>
                <a:gd name="T35" fmla="*/ 45 h 50"/>
                <a:gd name="T36" fmla="*/ 49 w 71"/>
                <a:gd name="T37" fmla="*/ 45 h 50"/>
                <a:gd name="T38" fmla="*/ 52 w 71"/>
                <a:gd name="T39" fmla="*/ 42 h 50"/>
                <a:gd name="T40" fmla="*/ 55 w 71"/>
                <a:gd name="T41" fmla="*/ 36 h 50"/>
                <a:gd name="T42" fmla="*/ 59 w 71"/>
                <a:gd name="T43" fmla="*/ 30 h 50"/>
                <a:gd name="T44" fmla="*/ 66 w 71"/>
                <a:gd name="T45" fmla="*/ 24 h 50"/>
                <a:gd name="T46" fmla="*/ 71 w 71"/>
                <a:gd name="T47" fmla="*/ 21 h 50"/>
                <a:gd name="T48" fmla="*/ 17 w 71"/>
                <a:gd name="T49" fmla="*/ 35 h 50"/>
                <a:gd name="T50" fmla="*/ 15 w 71"/>
                <a:gd name="T51" fmla="*/ 35 h 50"/>
                <a:gd name="T52" fmla="*/ 14 w 71"/>
                <a:gd name="T53" fmla="*/ 33 h 50"/>
                <a:gd name="T54" fmla="*/ 23 w 71"/>
                <a:gd name="T55" fmla="*/ 23 h 50"/>
                <a:gd name="T56" fmla="*/ 26 w 71"/>
                <a:gd name="T57" fmla="*/ 23 h 50"/>
                <a:gd name="T58" fmla="*/ 26 w 71"/>
                <a:gd name="T59" fmla="*/ 26 h 50"/>
                <a:gd name="T60" fmla="*/ 17 w 71"/>
                <a:gd name="T61" fmla="*/ 35 h 50"/>
                <a:gd name="T62" fmla="*/ 18 w 71"/>
                <a:gd name="T63" fmla="*/ 40 h 50"/>
                <a:gd name="T64" fmla="*/ 18 w 71"/>
                <a:gd name="T65" fmla="*/ 37 h 50"/>
                <a:gd name="T66" fmla="*/ 27 w 71"/>
                <a:gd name="T67" fmla="*/ 29 h 50"/>
                <a:gd name="T68" fmla="*/ 30 w 71"/>
                <a:gd name="T69" fmla="*/ 29 h 50"/>
                <a:gd name="T70" fmla="*/ 23 w 71"/>
                <a:gd name="T71" fmla="*/ 38 h 50"/>
                <a:gd name="T72" fmla="*/ 26 w 71"/>
                <a:gd name="T73" fmla="*/ 44 h 50"/>
                <a:gd name="T74" fmla="*/ 23 w 71"/>
                <a:gd name="T75" fmla="*/ 43 h 50"/>
                <a:gd name="T76" fmla="*/ 28 w 71"/>
                <a:gd name="T77" fmla="*/ 37 h 50"/>
                <a:gd name="T78" fmla="*/ 33 w 71"/>
                <a:gd name="T79" fmla="*/ 32 h 50"/>
                <a:gd name="T80" fmla="*/ 35 w 71"/>
                <a:gd name="T81" fmla="*/ 34 h 50"/>
                <a:gd name="T82" fmla="*/ 30 w 71"/>
                <a:gd name="T83" fmla="*/ 40 h 50"/>
                <a:gd name="T84" fmla="*/ 41 w 71"/>
                <a:gd name="T85" fmla="*/ 39 h 50"/>
                <a:gd name="T86" fmla="*/ 33 w 71"/>
                <a:gd name="T87" fmla="*/ 47 h 50"/>
                <a:gd name="T88" fmla="*/ 29 w 71"/>
                <a:gd name="T89" fmla="*/ 46 h 50"/>
                <a:gd name="T90" fmla="*/ 32 w 71"/>
                <a:gd name="T91" fmla="*/ 42 h 50"/>
                <a:gd name="T92" fmla="*/ 40 w 71"/>
                <a:gd name="T93" fmla="*/ 35 h 50"/>
                <a:gd name="T94" fmla="*/ 42 w 71"/>
                <a:gd name="T95" fmla="*/ 37 h 50"/>
                <a:gd name="T96" fmla="*/ 65 w 71"/>
                <a:gd name="T97" fmla="*/ 21 h 50"/>
                <a:gd name="T98" fmla="*/ 57 w 71"/>
                <a:gd name="T99" fmla="*/ 28 h 50"/>
                <a:gd name="T100" fmla="*/ 47 w 71"/>
                <a:gd name="T101" fmla="*/ 19 h 50"/>
                <a:gd name="T102" fmla="*/ 42 w 71"/>
                <a:gd name="T103" fmla="*/ 15 h 50"/>
                <a:gd name="T104" fmla="*/ 41 w 71"/>
                <a:gd name="T105" fmla="*/ 13 h 50"/>
                <a:gd name="T106" fmla="*/ 39 w 71"/>
                <a:gd name="T107" fmla="*/ 14 h 50"/>
                <a:gd name="T108" fmla="*/ 31 w 71"/>
                <a:gd name="T109" fmla="*/ 19 h 50"/>
                <a:gd name="T110" fmla="*/ 26 w 71"/>
                <a:gd name="T111" fmla="*/ 16 h 50"/>
                <a:gd name="T112" fmla="*/ 27 w 71"/>
                <a:gd name="T113" fmla="*/ 15 h 50"/>
                <a:gd name="T114" fmla="*/ 41 w 71"/>
                <a:gd name="T115" fmla="*/ 4 h 50"/>
                <a:gd name="T116" fmla="*/ 53 w 71"/>
                <a:gd name="T117" fmla="*/ 7 h 50"/>
                <a:gd name="T118" fmla="*/ 67 w 71"/>
                <a:gd name="T119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50">
                  <a:moveTo>
                    <a:pt x="62" y="0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59" y="2"/>
                    <a:pt x="56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49" y="3"/>
                    <a:pt x="46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8" y="2"/>
                    <a:pt x="36" y="4"/>
                  </a:cubicBezTo>
                  <a:cubicBezTo>
                    <a:pt x="34" y="3"/>
                    <a:pt x="31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2"/>
                    <a:pt x="24" y="3"/>
                    <a:pt x="22" y="4"/>
                  </a:cubicBezTo>
                  <a:cubicBezTo>
                    <a:pt x="20" y="4"/>
                    <a:pt x="19" y="5"/>
                    <a:pt x="18" y="5"/>
                  </a:cubicBezTo>
                  <a:cubicBezTo>
                    <a:pt x="17" y="5"/>
                    <a:pt x="14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9"/>
                    <a:pt x="12" y="32"/>
                  </a:cubicBezTo>
                  <a:cubicBezTo>
                    <a:pt x="12" y="33"/>
                    <a:pt x="12" y="35"/>
                    <a:pt x="13" y="36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40"/>
                    <a:pt x="16" y="41"/>
                    <a:pt x="17" y="42"/>
                  </a:cubicBezTo>
                  <a:cubicBezTo>
                    <a:pt x="18" y="42"/>
                    <a:pt x="19" y="43"/>
                    <a:pt x="20" y="43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7"/>
                    <a:pt x="27" y="47"/>
                    <a:pt x="27" y="46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9" y="49"/>
                    <a:pt x="30" y="50"/>
                    <a:pt x="31" y="50"/>
                  </a:cubicBezTo>
                  <a:cubicBezTo>
                    <a:pt x="32" y="50"/>
                    <a:pt x="33" y="49"/>
                    <a:pt x="34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9" y="49"/>
                    <a:pt x="40" y="49"/>
                  </a:cubicBezTo>
                  <a:cubicBezTo>
                    <a:pt x="41" y="49"/>
                    <a:pt x="42" y="48"/>
                    <a:pt x="43" y="48"/>
                  </a:cubicBezTo>
                  <a:cubicBezTo>
                    <a:pt x="44" y="47"/>
                    <a:pt x="44" y="46"/>
                    <a:pt x="44" y="45"/>
                  </a:cubicBezTo>
                  <a:cubicBezTo>
                    <a:pt x="45" y="46"/>
                    <a:pt x="46" y="46"/>
                    <a:pt x="46" y="46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50" y="44"/>
                    <a:pt x="51" y="43"/>
                    <a:pt x="50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3" y="42"/>
                    <a:pt x="54" y="42"/>
                    <a:pt x="55" y="41"/>
                  </a:cubicBezTo>
                  <a:cubicBezTo>
                    <a:pt x="56" y="40"/>
                    <a:pt x="56" y="38"/>
                    <a:pt x="55" y="36"/>
                  </a:cubicBezTo>
                  <a:cubicBezTo>
                    <a:pt x="56" y="36"/>
                    <a:pt x="57" y="36"/>
                    <a:pt x="58" y="35"/>
                  </a:cubicBezTo>
                  <a:cubicBezTo>
                    <a:pt x="59" y="34"/>
                    <a:pt x="60" y="32"/>
                    <a:pt x="59" y="30"/>
                  </a:cubicBezTo>
                  <a:cubicBezTo>
                    <a:pt x="60" y="29"/>
                    <a:pt x="61" y="28"/>
                    <a:pt x="62" y="28"/>
                  </a:cubicBezTo>
                  <a:cubicBezTo>
                    <a:pt x="63" y="26"/>
                    <a:pt x="65" y="24"/>
                    <a:pt x="66" y="24"/>
                  </a:cubicBezTo>
                  <a:cubicBezTo>
                    <a:pt x="67" y="23"/>
                    <a:pt x="69" y="22"/>
                    <a:pt x="70" y="22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62" y="0"/>
                  </a:lnTo>
                  <a:close/>
                  <a:moveTo>
                    <a:pt x="17" y="35"/>
                  </a:move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5" y="35"/>
                    <a:pt x="15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7" y="35"/>
                    <a:pt x="17" y="35"/>
                  </a:cubicBezTo>
                  <a:close/>
                  <a:moveTo>
                    <a:pt x="21" y="40"/>
                  </a:moveTo>
                  <a:cubicBezTo>
                    <a:pt x="20" y="41"/>
                    <a:pt x="19" y="41"/>
                    <a:pt x="18" y="40"/>
                  </a:cubicBezTo>
                  <a:cubicBezTo>
                    <a:pt x="18" y="40"/>
                    <a:pt x="18" y="39"/>
                    <a:pt x="18" y="39"/>
                  </a:cubicBezTo>
                  <a:cubicBezTo>
                    <a:pt x="18" y="38"/>
                    <a:pt x="18" y="38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9" y="28"/>
                    <a:pt x="29" y="29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23" y="38"/>
                    <a:pt x="23" y="38"/>
                    <a:pt x="23" y="38"/>
                  </a:cubicBezTo>
                  <a:lnTo>
                    <a:pt x="21" y="40"/>
                  </a:lnTo>
                  <a:close/>
                  <a:moveTo>
                    <a:pt x="26" y="44"/>
                  </a:moveTo>
                  <a:cubicBezTo>
                    <a:pt x="26" y="45"/>
                    <a:pt x="24" y="45"/>
                    <a:pt x="23" y="44"/>
                  </a:cubicBezTo>
                  <a:cubicBezTo>
                    <a:pt x="23" y="44"/>
                    <a:pt x="23" y="43"/>
                    <a:pt x="23" y="43"/>
                  </a:cubicBezTo>
                  <a:cubicBezTo>
                    <a:pt x="23" y="42"/>
                    <a:pt x="23" y="42"/>
                    <a:pt x="23" y="41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4" y="32"/>
                    <a:pt x="34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0" y="40"/>
                    <a:pt x="30" y="40"/>
                    <a:pt x="30" y="40"/>
                  </a:cubicBezTo>
                  <a:lnTo>
                    <a:pt x="26" y="44"/>
                  </a:lnTo>
                  <a:close/>
                  <a:moveTo>
                    <a:pt x="41" y="39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1" y="48"/>
                    <a:pt x="30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9" y="45"/>
                    <a:pt x="30" y="4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5"/>
                    <a:pt x="39" y="35"/>
                    <a:pt x="40" y="35"/>
                  </a:cubicBezTo>
                  <a:cubicBezTo>
                    <a:pt x="40" y="35"/>
                    <a:pt x="41" y="35"/>
                    <a:pt x="41" y="36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2" y="38"/>
                    <a:pt x="41" y="38"/>
                    <a:pt x="41" y="39"/>
                  </a:cubicBezTo>
                  <a:close/>
                  <a:moveTo>
                    <a:pt x="65" y="21"/>
                  </a:moveTo>
                  <a:cubicBezTo>
                    <a:pt x="63" y="22"/>
                    <a:pt x="61" y="24"/>
                    <a:pt x="60" y="26"/>
                  </a:cubicBezTo>
                  <a:cubicBezTo>
                    <a:pt x="59" y="26"/>
                    <a:pt x="58" y="27"/>
                    <a:pt x="57" y="28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0"/>
                    <a:pt x="48" y="19"/>
                    <a:pt x="47" y="19"/>
                  </a:cubicBezTo>
                  <a:cubicBezTo>
                    <a:pt x="47" y="19"/>
                    <a:pt x="46" y="19"/>
                    <a:pt x="44" y="18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7" y="15"/>
                    <a:pt x="35" y="17"/>
                    <a:pt x="34" y="18"/>
                  </a:cubicBezTo>
                  <a:cubicBezTo>
                    <a:pt x="33" y="18"/>
                    <a:pt x="32" y="19"/>
                    <a:pt x="31" y="19"/>
                  </a:cubicBezTo>
                  <a:cubicBezTo>
                    <a:pt x="30" y="19"/>
                    <a:pt x="29" y="19"/>
                    <a:pt x="28" y="18"/>
                  </a:cubicBezTo>
                  <a:cubicBezTo>
                    <a:pt x="27" y="18"/>
                    <a:pt x="27" y="17"/>
                    <a:pt x="26" y="16"/>
                  </a:cubicBezTo>
                  <a:cubicBezTo>
                    <a:pt x="26" y="16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3"/>
                    <a:pt x="33" y="10"/>
                    <a:pt x="37" y="7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1" y="4"/>
                    <a:pt x="44" y="5"/>
                    <a:pt x="45" y="5"/>
                  </a:cubicBezTo>
                  <a:cubicBezTo>
                    <a:pt x="49" y="7"/>
                    <a:pt x="52" y="7"/>
                    <a:pt x="53" y="7"/>
                  </a:cubicBezTo>
                  <a:cubicBezTo>
                    <a:pt x="56" y="7"/>
                    <a:pt x="59" y="6"/>
                    <a:pt x="60" y="5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6" y="20"/>
                    <a:pt x="65" y="21"/>
                    <a:pt x="6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339634" y="896983"/>
            <a:ext cx="5096601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加强污染防治和生态建设，持续改善环境质量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36345" y="1957705"/>
            <a:ext cx="4039235" cy="828040"/>
            <a:chOff x="1947" y="3083"/>
            <a:chExt cx="6361" cy="1304"/>
          </a:xfrm>
        </p:grpSpPr>
        <p:sp>
          <p:nvSpPr>
            <p:cNvPr id="39" name="Rounded Rectangle 9"/>
            <p:cNvSpPr/>
            <p:nvPr/>
          </p:nvSpPr>
          <p:spPr>
            <a:xfrm>
              <a:off x="2022" y="3247"/>
              <a:ext cx="6286" cy="919"/>
            </a:xfrm>
            <a:prstGeom prst="roundRect">
              <a:avLst>
                <a:gd name="adj" fmla="val 50000"/>
              </a:avLst>
            </a:prstGeom>
            <a:solidFill>
              <a:srgbClr val="CC0B0F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7" name="Rectangle 34"/>
            <p:cNvSpPr/>
            <p:nvPr/>
          </p:nvSpPr>
          <p:spPr>
            <a:xfrm>
              <a:off x="3437" y="3360"/>
              <a:ext cx="4168" cy="6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继续加大生态环境治理力度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6"/>
            <p:cNvSpPr>
              <a:spLocks noEditPoints="1"/>
            </p:cNvSpPr>
            <p:nvPr/>
          </p:nvSpPr>
          <p:spPr bwMode="auto">
            <a:xfrm>
              <a:off x="1947" y="3083"/>
              <a:ext cx="1304" cy="1304"/>
            </a:xfrm>
            <a:prstGeom prst="ellipse">
              <a:avLst/>
            </a:prstGeom>
            <a:solidFill>
              <a:srgbClr val="CC0B0F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1" name="Freeform 96"/>
            <p:cNvSpPr>
              <a:spLocks noEditPoints="1"/>
            </p:cNvSpPr>
            <p:nvPr/>
          </p:nvSpPr>
          <p:spPr bwMode="auto">
            <a:xfrm>
              <a:off x="2336" y="3347"/>
              <a:ext cx="627" cy="732"/>
            </a:xfrm>
            <a:custGeom>
              <a:avLst/>
              <a:gdLst>
                <a:gd name="T0" fmla="*/ 46 w 55"/>
                <a:gd name="T1" fmla="*/ 24 h 64"/>
                <a:gd name="T2" fmla="*/ 36 w 55"/>
                <a:gd name="T3" fmla="*/ 28 h 64"/>
                <a:gd name="T4" fmla="*/ 36 w 55"/>
                <a:gd name="T5" fmla="*/ 27 h 64"/>
                <a:gd name="T6" fmla="*/ 38 w 55"/>
                <a:gd name="T7" fmla="*/ 12 h 64"/>
                <a:gd name="T8" fmla="*/ 30 w 55"/>
                <a:gd name="T9" fmla="*/ 18 h 64"/>
                <a:gd name="T10" fmla="*/ 30 w 55"/>
                <a:gd name="T11" fmla="*/ 0 h 64"/>
                <a:gd name="T12" fmla="*/ 2 w 55"/>
                <a:gd name="T13" fmla="*/ 42 h 64"/>
                <a:gd name="T14" fmla="*/ 22 w 55"/>
                <a:gd name="T15" fmla="*/ 64 h 64"/>
                <a:gd name="T16" fmla="*/ 46 w 55"/>
                <a:gd name="T17" fmla="*/ 24 h 64"/>
                <a:gd name="T18" fmla="*/ 24 w 55"/>
                <a:gd name="T19" fmla="*/ 58 h 64"/>
                <a:gd name="T20" fmla="*/ 13 w 55"/>
                <a:gd name="T21" fmla="*/ 40 h 64"/>
                <a:gd name="T22" fmla="*/ 20 w 55"/>
                <a:gd name="T23" fmla="*/ 50 h 64"/>
                <a:gd name="T24" fmla="*/ 26 w 55"/>
                <a:gd name="T25" fmla="*/ 36 h 64"/>
                <a:gd name="T26" fmla="*/ 29 w 55"/>
                <a:gd name="T27" fmla="*/ 50 h 64"/>
                <a:gd name="T28" fmla="*/ 37 w 55"/>
                <a:gd name="T29" fmla="*/ 37 h 64"/>
                <a:gd name="T30" fmla="*/ 24 w 55"/>
                <a:gd name="T31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4">
                  <a:moveTo>
                    <a:pt x="46" y="24"/>
                  </a:moveTo>
                  <a:cubicBezTo>
                    <a:pt x="46" y="24"/>
                    <a:pt x="43" y="24"/>
                    <a:pt x="36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2"/>
                    <a:pt x="37" y="16"/>
                    <a:pt x="38" y="12"/>
                  </a:cubicBezTo>
                  <a:cubicBezTo>
                    <a:pt x="37" y="12"/>
                    <a:pt x="34" y="15"/>
                    <a:pt x="30" y="18"/>
                  </a:cubicBezTo>
                  <a:cubicBezTo>
                    <a:pt x="28" y="13"/>
                    <a:pt x="28" y="5"/>
                    <a:pt x="30" y="0"/>
                  </a:cubicBezTo>
                  <a:cubicBezTo>
                    <a:pt x="12" y="13"/>
                    <a:pt x="2" y="31"/>
                    <a:pt x="2" y="42"/>
                  </a:cubicBezTo>
                  <a:cubicBezTo>
                    <a:pt x="2" y="51"/>
                    <a:pt x="1" y="64"/>
                    <a:pt x="22" y="64"/>
                  </a:cubicBezTo>
                  <a:cubicBezTo>
                    <a:pt x="55" y="64"/>
                    <a:pt x="38" y="40"/>
                    <a:pt x="46" y="24"/>
                  </a:cubicBezTo>
                  <a:close/>
                  <a:moveTo>
                    <a:pt x="24" y="58"/>
                  </a:moveTo>
                  <a:cubicBezTo>
                    <a:pt x="0" y="58"/>
                    <a:pt x="16" y="35"/>
                    <a:pt x="13" y="40"/>
                  </a:cubicBezTo>
                  <a:cubicBezTo>
                    <a:pt x="13" y="40"/>
                    <a:pt x="11" y="46"/>
                    <a:pt x="20" y="50"/>
                  </a:cubicBezTo>
                  <a:cubicBezTo>
                    <a:pt x="15" y="45"/>
                    <a:pt x="23" y="39"/>
                    <a:pt x="26" y="36"/>
                  </a:cubicBezTo>
                  <a:cubicBezTo>
                    <a:pt x="26" y="43"/>
                    <a:pt x="29" y="50"/>
                    <a:pt x="29" y="50"/>
                  </a:cubicBezTo>
                  <a:cubicBezTo>
                    <a:pt x="29" y="50"/>
                    <a:pt x="34" y="47"/>
                    <a:pt x="37" y="37"/>
                  </a:cubicBezTo>
                  <a:cubicBezTo>
                    <a:pt x="40" y="50"/>
                    <a:pt x="38" y="57"/>
                    <a:pt x="24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12845" y="3297555"/>
            <a:ext cx="4541520" cy="828040"/>
            <a:chOff x="5847" y="5193"/>
            <a:chExt cx="7152" cy="1304"/>
          </a:xfrm>
        </p:grpSpPr>
        <p:sp>
          <p:nvSpPr>
            <p:cNvPr id="46" name="Rounded Rectangle 31"/>
            <p:cNvSpPr/>
            <p:nvPr/>
          </p:nvSpPr>
          <p:spPr>
            <a:xfrm>
              <a:off x="6573" y="5440"/>
              <a:ext cx="6426" cy="919"/>
            </a:xfrm>
            <a:prstGeom prst="roundRect">
              <a:avLst>
                <a:gd name="adj" fmla="val 50000"/>
              </a:avLst>
            </a:prstGeom>
            <a:solidFill>
              <a:srgbClr val="EC723F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8" name="Rectangle 34"/>
            <p:cNvSpPr/>
            <p:nvPr/>
          </p:nvSpPr>
          <p:spPr>
            <a:xfrm>
              <a:off x="7336" y="5565"/>
              <a:ext cx="5138" cy="6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扎实做好碳达峰、碳中和各项工作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5847" y="5193"/>
              <a:ext cx="1304" cy="1304"/>
            </a:xfrm>
            <a:prstGeom prst="ellipse">
              <a:avLst/>
            </a:prstGeom>
            <a:solidFill>
              <a:srgbClr val="EC723F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3" name="iśľîḑê"/>
            <p:cNvSpPr/>
            <p:nvPr/>
          </p:nvSpPr>
          <p:spPr bwMode="auto">
            <a:xfrm>
              <a:off x="6152" y="5427"/>
              <a:ext cx="763" cy="769"/>
            </a:xfrm>
            <a:custGeom>
              <a:avLst/>
              <a:gdLst>
                <a:gd name="connsiteX0" fmla="*/ 274005 w 606795"/>
                <a:gd name="connsiteY0" fmla="*/ 200265 h 608697"/>
                <a:gd name="connsiteX1" fmla="*/ 331102 w 606795"/>
                <a:gd name="connsiteY1" fmla="*/ 212914 h 608697"/>
                <a:gd name="connsiteX2" fmla="*/ 329998 w 606795"/>
                <a:gd name="connsiteY2" fmla="*/ 214016 h 608697"/>
                <a:gd name="connsiteX3" fmla="*/ 279379 w 606795"/>
                <a:gd name="connsiteY3" fmla="*/ 264565 h 608697"/>
                <a:gd name="connsiteX4" fmla="*/ 274005 w 606795"/>
                <a:gd name="connsiteY4" fmla="*/ 264373 h 608697"/>
                <a:gd name="connsiteX5" fmla="*/ 203186 w 606795"/>
                <a:gd name="connsiteY5" fmla="*/ 335093 h 608697"/>
                <a:gd name="connsiteX6" fmla="*/ 273957 w 606795"/>
                <a:gd name="connsiteY6" fmla="*/ 405813 h 608697"/>
                <a:gd name="connsiteX7" fmla="*/ 344776 w 606795"/>
                <a:gd name="connsiteY7" fmla="*/ 335093 h 608697"/>
                <a:gd name="connsiteX8" fmla="*/ 344584 w 606795"/>
                <a:gd name="connsiteY8" fmla="*/ 329727 h 608697"/>
                <a:gd name="connsiteX9" fmla="*/ 395204 w 606795"/>
                <a:gd name="connsiteY9" fmla="*/ 279178 h 608697"/>
                <a:gd name="connsiteX10" fmla="*/ 396259 w 606795"/>
                <a:gd name="connsiteY10" fmla="*/ 278076 h 608697"/>
                <a:gd name="connsiteX11" fmla="*/ 408926 w 606795"/>
                <a:gd name="connsiteY11" fmla="*/ 335093 h 608697"/>
                <a:gd name="connsiteX12" fmla="*/ 274005 w 606795"/>
                <a:gd name="connsiteY12" fmla="*/ 469825 h 608697"/>
                <a:gd name="connsiteX13" fmla="*/ 139084 w 606795"/>
                <a:gd name="connsiteY13" fmla="*/ 334997 h 608697"/>
                <a:gd name="connsiteX14" fmla="*/ 274005 w 606795"/>
                <a:gd name="connsiteY14" fmla="*/ 200265 h 608697"/>
                <a:gd name="connsiteX15" fmla="*/ 273958 w 606795"/>
                <a:gd name="connsiteY15" fmla="*/ 61462 h 608697"/>
                <a:gd name="connsiteX16" fmla="*/ 399831 w 606795"/>
                <a:gd name="connsiteY16" fmla="*/ 91976 h 608697"/>
                <a:gd name="connsiteX17" fmla="*/ 399687 w 606795"/>
                <a:gd name="connsiteY17" fmla="*/ 101508 h 608697"/>
                <a:gd name="connsiteX18" fmla="*/ 402757 w 606795"/>
                <a:gd name="connsiteY18" fmla="*/ 141411 h 608697"/>
                <a:gd name="connsiteX19" fmla="*/ 380068 w 606795"/>
                <a:gd name="connsiteY19" fmla="*/ 164069 h 608697"/>
                <a:gd name="connsiteX20" fmla="*/ 274006 w 606795"/>
                <a:gd name="connsiteY20" fmla="*/ 133938 h 608697"/>
                <a:gd name="connsiteX21" fmla="*/ 72627 w 606795"/>
                <a:gd name="connsiteY21" fmla="*/ 335079 h 608697"/>
                <a:gd name="connsiteX22" fmla="*/ 274101 w 606795"/>
                <a:gd name="connsiteY22" fmla="*/ 536173 h 608697"/>
                <a:gd name="connsiteX23" fmla="*/ 475480 w 606795"/>
                <a:gd name="connsiteY23" fmla="*/ 335079 h 608697"/>
                <a:gd name="connsiteX24" fmla="*/ 445307 w 606795"/>
                <a:gd name="connsiteY24" fmla="*/ 229168 h 608697"/>
                <a:gd name="connsiteX25" fmla="*/ 470395 w 606795"/>
                <a:gd name="connsiteY25" fmla="*/ 204115 h 608697"/>
                <a:gd name="connsiteX26" fmla="*/ 505222 w 606795"/>
                <a:gd name="connsiteY26" fmla="*/ 206797 h 608697"/>
                <a:gd name="connsiteX27" fmla="*/ 509203 w 606795"/>
                <a:gd name="connsiteY27" fmla="*/ 206941 h 608697"/>
                <a:gd name="connsiteX28" fmla="*/ 515967 w 606795"/>
                <a:gd name="connsiteY28" fmla="*/ 206510 h 608697"/>
                <a:gd name="connsiteX29" fmla="*/ 548011 w 606795"/>
                <a:gd name="connsiteY29" fmla="*/ 335079 h 608697"/>
                <a:gd name="connsiteX30" fmla="*/ 274006 w 606795"/>
                <a:gd name="connsiteY30" fmla="*/ 608697 h 608697"/>
                <a:gd name="connsiteX31" fmla="*/ 0 w 606795"/>
                <a:gd name="connsiteY31" fmla="*/ 335079 h 608697"/>
                <a:gd name="connsiteX32" fmla="*/ 273958 w 606795"/>
                <a:gd name="connsiteY32" fmla="*/ 61462 h 608697"/>
                <a:gd name="connsiteX33" fmla="*/ 505808 w 606795"/>
                <a:gd name="connsiteY33" fmla="*/ 0 h 608697"/>
                <a:gd name="connsiteX34" fmla="*/ 512237 w 606795"/>
                <a:gd name="connsiteY34" fmla="*/ 5893 h 608697"/>
                <a:gd name="connsiteX35" fmla="*/ 516075 w 606795"/>
                <a:gd name="connsiteY35" fmla="*/ 55382 h 608697"/>
                <a:gd name="connsiteX36" fmla="*/ 534691 w 606795"/>
                <a:gd name="connsiteY36" fmla="*/ 36794 h 608697"/>
                <a:gd name="connsiteX37" fmla="*/ 548028 w 606795"/>
                <a:gd name="connsiteY37" fmla="*/ 31236 h 608697"/>
                <a:gd name="connsiteX38" fmla="*/ 561414 w 606795"/>
                <a:gd name="connsiteY38" fmla="*/ 36794 h 608697"/>
                <a:gd name="connsiteX39" fmla="*/ 572689 w 606795"/>
                <a:gd name="connsiteY39" fmla="*/ 48100 h 608697"/>
                <a:gd name="connsiteX40" fmla="*/ 572689 w 606795"/>
                <a:gd name="connsiteY40" fmla="*/ 74881 h 608697"/>
                <a:gd name="connsiteX41" fmla="*/ 556424 w 606795"/>
                <a:gd name="connsiteY41" fmla="*/ 91074 h 608697"/>
                <a:gd name="connsiteX42" fmla="*/ 600900 w 606795"/>
                <a:gd name="connsiteY42" fmla="*/ 94523 h 608697"/>
                <a:gd name="connsiteX43" fmla="*/ 604930 w 606795"/>
                <a:gd name="connsiteY43" fmla="*/ 105398 h 608697"/>
                <a:gd name="connsiteX44" fmla="*/ 531716 w 606795"/>
                <a:gd name="connsiteY44" fmla="*/ 178458 h 608697"/>
                <a:gd name="connsiteX45" fmla="*/ 509070 w 606795"/>
                <a:gd name="connsiteY45" fmla="*/ 187800 h 608697"/>
                <a:gd name="connsiteX46" fmla="*/ 506672 w 606795"/>
                <a:gd name="connsiteY46" fmla="*/ 187752 h 608697"/>
                <a:gd name="connsiteX47" fmla="*/ 504800 w 606795"/>
                <a:gd name="connsiteY47" fmla="*/ 187609 h 608697"/>
                <a:gd name="connsiteX48" fmla="*/ 462964 w 606795"/>
                <a:gd name="connsiteY48" fmla="*/ 184399 h 608697"/>
                <a:gd name="connsiteX49" fmla="*/ 434177 w 606795"/>
                <a:gd name="connsiteY49" fmla="*/ 213144 h 608697"/>
                <a:gd name="connsiteX50" fmla="*/ 386536 w 606795"/>
                <a:gd name="connsiteY50" fmla="*/ 260765 h 608697"/>
                <a:gd name="connsiteX51" fmla="*/ 385432 w 606795"/>
                <a:gd name="connsiteY51" fmla="*/ 261819 h 608697"/>
                <a:gd name="connsiteX52" fmla="*/ 339326 w 606795"/>
                <a:gd name="connsiteY52" fmla="*/ 307906 h 608697"/>
                <a:gd name="connsiteX53" fmla="*/ 319031 w 606795"/>
                <a:gd name="connsiteY53" fmla="*/ 328124 h 608697"/>
                <a:gd name="connsiteX54" fmla="*/ 308524 w 606795"/>
                <a:gd name="connsiteY54" fmla="*/ 332819 h 608697"/>
                <a:gd name="connsiteX55" fmla="*/ 291588 w 606795"/>
                <a:gd name="connsiteY55" fmla="*/ 333633 h 608697"/>
                <a:gd name="connsiteX56" fmla="*/ 290772 w 606795"/>
                <a:gd name="connsiteY56" fmla="*/ 333633 h 608697"/>
                <a:gd name="connsiteX57" fmla="*/ 274844 w 606795"/>
                <a:gd name="connsiteY57" fmla="*/ 316386 h 608697"/>
                <a:gd name="connsiteX58" fmla="*/ 276091 w 606795"/>
                <a:gd name="connsiteY58" fmla="*/ 300337 h 608697"/>
                <a:gd name="connsiteX59" fmla="*/ 280697 w 606795"/>
                <a:gd name="connsiteY59" fmla="*/ 290324 h 608697"/>
                <a:gd name="connsiteX60" fmla="*/ 301183 w 606795"/>
                <a:gd name="connsiteY60" fmla="*/ 269867 h 608697"/>
                <a:gd name="connsiteX61" fmla="*/ 347290 w 606795"/>
                <a:gd name="connsiteY61" fmla="*/ 223827 h 608697"/>
                <a:gd name="connsiteX62" fmla="*/ 348393 w 606795"/>
                <a:gd name="connsiteY62" fmla="*/ 222725 h 608697"/>
                <a:gd name="connsiteX63" fmla="*/ 396035 w 606795"/>
                <a:gd name="connsiteY63" fmla="*/ 175153 h 608697"/>
                <a:gd name="connsiteX64" fmla="*/ 422519 w 606795"/>
                <a:gd name="connsiteY64" fmla="*/ 148707 h 608697"/>
                <a:gd name="connsiteX65" fmla="*/ 419016 w 606795"/>
                <a:gd name="connsiteY65" fmla="*/ 102907 h 608697"/>
                <a:gd name="connsiteX66" fmla="*/ 418825 w 606795"/>
                <a:gd name="connsiteY66" fmla="*/ 100032 h 608697"/>
                <a:gd name="connsiteX67" fmla="*/ 428084 w 606795"/>
                <a:gd name="connsiteY67" fmla="*/ 74976 h 608697"/>
                <a:gd name="connsiteX68" fmla="*/ 501346 w 606795"/>
                <a:gd name="connsiteY68" fmla="*/ 1868 h 608697"/>
                <a:gd name="connsiteX69" fmla="*/ 505808 w 606795"/>
                <a:gd name="connsiteY6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6795" h="608697">
                  <a:moveTo>
                    <a:pt x="274005" y="200265"/>
                  </a:moveTo>
                  <a:cubicBezTo>
                    <a:pt x="294445" y="200265"/>
                    <a:pt x="313733" y="204817"/>
                    <a:pt x="331102" y="212914"/>
                  </a:cubicBezTo>
                  <a:lnTo>
                    <a:pt x="329998" y="214016"/>
                  </a:lnTo>
                  <a:lnTo>
                    <a:pt x="279379" y="264565"/>
                  </a:lnTo>
                  <a:cubicBezTo>
                    <a:pt x="277604" y="264421"/>
                    <a:pt x="275828" y="264373"/>
                    <a:pt x="274005" y="264373"/>
                  </a:cubicBezTo>
                  <a:cubicBezTo>
                    <a:pt x="234949" y="264373"/>
                    <a:pt x="203186" y="296044"/>
                    <a:pt x="203186" y="335093"/>
                  </a:cubicBezTo>
                  <a:cubicBezTo>
                    <a:pt x="203186" y="374094"/>
                    <a:pt x="234805" y="405813"/>
                    <a:pt x="273957" y="405813"/>
                  </a:cubicBezTo>
                  <a:cubicBezTo>
                    <a:pt x="313109" y="405813"/>
                    <a:pt x="344776" y="374094"/>
                    <a:pt x="344776" y="335093"/>
                  </a:cubicBezTo>
                  <a:cubicBezTo>
                    <a:pt x="344776" y="333272"/>
                    <a:pt x="344728" y="331499"/>
                    <a:pt x="344584" y="329727"/>
                  </a:cubicBezTo>
                  <a:lnTo>
                    <a:pt x="395204" y="279178"/>
                  </a:lnTo>
                  <a:lnTo>
                    <a:pt x="396259" y="278076"/>
                  </a:lnTo>
                  <a:cubicBezTo>
                    <a:pt x="404368" y="295421"/>
                    <a:pt x="408926" y="314682"/>
                    <a:pt x="408926" y="335093"/>
                  </a:cubicBezTo>
                  <a:cubicBezTo>
                    <a:pt x="408926" y="409502"/>
                    <a:pt x="348567" y="469825"/>
                    <a:pt x="274005" y="469825"/>
                  </a:cubicBezTo>
                  <a:cubicBezTo>
                    <a:pt x="199491" y="469825"/>
                    <a:pt x="139084" y="409454"/>
                    <a:pt x="139084" y="334997"/>
                  </a:cubicBezTo>
                  <a:cubicBezTo>
                    <a:pt x="139084" y="260588"/>
                    <a:pt x="199491" y="200265"/>
                    <a:pt x="274005" y="200265"/>
                  </a:cubicBezTo>
                  <a:close/>
                  <a:moveTo>
                    <a:pt x="273958" y="61462"/>
                  </a:moveTo>
                  <a:cubicBezTo>
                    <a:pt x="319385" y="61462"/>
                    <a:pt x="362127" y="72480"/>
                    <a:pt x="399831" y="91976"/>
                  </a:cubicBezTo>
                  <a:cubicBezTo>
                    <a:pt x="399495" y="95089"/>
                    <a:pt x="399447" y="98299"/>
                    <a:pt x="399687" y="101508"/>
                  </a:cubicBezTo>
                  <a:lnTo>
                    <a:pt x="402757" y="141411"/>
                  </a:lnTo>
                  <a:lnTo>
                    <a:pt x="380068" y="164069"/>
                  </a:lnTo>
                  <a:cubicBezTo>
                    <a:pt x="349319" y="145003"/>
                    <a:pt x="312957" y="133938"/>
                    <a:pt x="274006" y="133938"/>
                  </a:cubicBezTo>
                  <a:cubicBezTo>
                    <a:pt x="162811" y="133938"/>
                    <a:pt x="72627" y="223994"/>
                    <a:pt x="72627" y="335079"/>
                  </a:cubicBezTo>
                  <a:cubicBezTo>
                    <a:pt x="72627" y="446117"/>
                    <a:pt x="162859" y="536173"/>
                    <a:pt x="274101" y="536173"/>
                  </a:cubicBezTo>
                  <a:cubicBezTo>
                    <a:pt x="385296" y="536173"/>
                    <a:pt x="475480" y="446117"/>
                    <a:pt x="475480" y="335079"/>
                  </a:cubicBezTo>
                  <a:cubicBezTo>
                    <a:pt x="475480" y="296231"/>
                    <a:pt x="464447" y="259969"/>
                    <a:pt x="445307" y="229168"/>
                  </a:cubicBezTo>
                  <a:lnTo>
                    <a:pt x="470395" y="204115"/>
                  </a:lnTo>
                  <a:lnTo>
                    <a:pt x="505222" y="206797"/>
                  </a:lnTo>
                  <a:cubicBezTo>
                    <a:pt x="506565" y="206893"/>
                    <a:pt x="507908" y="206941"/>
                    <a:pt x="509203" y="206941"/>
                  </a:cubicBezTo>
                  <a:cubicBezTo>
                    <a:pt x="511458" y="206941"/>
                    <a:pt x="513760" y="206797"/>
                    <a:pt x="515967" y="206510"/>
                  </a:cubicBezTo>
                  <a:cubicBezTo>
                    <a:pt x="536450" y="244832"/>
                    <a:pt x="548011" y="288566"/>
                    <a:pt x="548011" y="335079"/>
                  </a:cubicBezTo>
                  <a:cubicBezTo>
                    <a:pt x="548011" y="486163"/>
                    <a:pt x="425351" y="608697"/>
                    <a:pt x="274006" y="608697"/>
                  </a:cubicBezTo>
                  <a:cubicBezTo>
                    <a:pt x="122708" y="608697"/>
                    <a:pt x="0" y="486163"/>
                    <a:pt x="0" y="335079"/>
                  </a:cubicBezTo>
                  <a:cubicBezTo>
                    <a:pt x="0" y="183948"/>
                    <a:pt x="122708" y="61462"/>
                    <a:pt x="273958" y="61462"/>
                  </a:cubicBezTo>
                  <a:close/>
                  <a:moveTo>
                    <a:pt x="505808" y="0"/>
                  </a:moveTo>
                  <a:cubicBezTo>
                    <a:pt x="508927" y="0"/>
                    <a:pt x="511949" y="2252"/>
                    <a:pt x="512237" y="5893"/>
                  </a:cubicBezTo>
                  <a:lnTo>
                    <a:pt x="516075" y="55382"/>
                  </a:lnTo>
                  <a:lnTo>
                    <a:pt x="534691" y="36794"/>
                  </a:lnTo>
                  <a:cubicBezTo>
                    <a:pt x="538337" y="33105"/>
                    <a:pt x="543231" y="31236"/>
                    <a:pt x="548028" y="31236"/>
                  </a:cubicBezTo>
                  <a:cubicBezTo>
                    <a:pt x="552826" y="31236"/>
                    <a:pt x="557720" y="33105"/>
                    <a:pt x="561414" y="36794"/>
                  </a:cubicBezTo>
                  <a:lnTo>
                    <a:pt x="572689" y="48100"/>
                  </a:lnTo>
                  <a:cubicBezTo>
                    <a:pt x="580077" y="55526"/>
                    <a:pt x="580077" y="67455"/>
                    <a:pt x="572689" y="74881"/>
                  </a:cubicBezTo>
                  <a:lnTo>
                    <a:pt x="556424" y="91074"/>
                  </a:lnTo>
                  <a:lnTo>
                    <a:pt x="600900" y="94523"/>
                  </a:lnTo>
                  <a:cubicBezTo>
                    <a:pt x="606321" y="94906"/>
                    <a:pt x="608768" y="101565"/>
                    <a:pt x="604930" y="105398"/>
                  </a:cubicBezTo>
                  <a:lnTo>
                    <a:pt x="531716" y="178458"/>
                  </a:lnTo>
                  <a:cubicBezTo>
                    <a:pt x="525671" y="184495"/>
                    <a:pt x="517515" y="187800"/>
                    <a:pt x="509070" y="187800"/>
                  </a:cubicBezTo>
                  <a:cubicBezTo>
                    <a:pt x="508303" y="187800"/>
                    <a:pt x="507487" y="187800"/>
                    <a:pt x="506672" y="187752"/>
                  </a:cubicBezTo>
                  <a:lnTo>
                    <a:pt x="504800" y="187609"/>
                  </a:lnTo>
                  <a:lnTo>
                    <a:pt x="462964" y="184399"/>
                  </a:lnTo>
                  <a:lnTo>
                    <a:pt x="434177" y="213144"/>
                  </a:lnTo>
                  <a:lnTo>
                    <a:pt x="386536" y="260765"/>
                  </a:lnTo>
                  <a:lnTo>
                    <a:pt x="385432" y="261819"/>
                  </a:lnTo>
                  <a:lnTo>
                    <a:pt x="339326" y="307906"/>
                  </a:lnTo>
                  <a:lnTo>
                    <a:pt x="319031" y="328124"/>
                  </a:lnTo>
                  <a:cubicBezTo>
                    <a:pt x="316296" y="330950"/>
                    <a:pt x="312506" y="332627"/>
                    <a:pt x="308524" y="332819"/>
                  </a:cubicBezTo>
                  <a:lnTo>
                    <a:pt x="291588" y="333633"/>
                  </a:lnTo>
                  <a:lnTo>
                    <a:pt x="290772" y="333633"/>
                  </a:lnTo>
                  <a:cubicBezTo>
                    <a:pt x="281465" y="333633"/>
                    <a:pt x="274076" y="325728"/>
                    <a:pt x="274844" y="316386"/>
                  </a:cubicBezTo>
                  <a:lnTo>
                    <a:pt x="276091" y="300337"/>
                  </a:lnTo>
                  <a:cubicBezTo>
                    <a:pt x="276379" y="296600"/>
                    <a:pt x="278010" y="293007"/>
                    <a:pt x="280697" y="290324"/>
                  </a:cubicBezTo>
                  <a:lnTo>
                    <a:pt x="301183" y="269867"/>
                  </a:lnTo>
                  <a:lnTo>
                    <a:pt x="347290" y="223827"/>
                  </a:lnTo>
                  <a:lnTo>
                    <a:pt x="348393" y="222725"/>
                  </a:lnTo>
                  <a:lnTo>
                    <a:pt x="396035" y="175153"/>
                  </a:lnTo>
                  <a:lnTo>
                    <a:pt x="422519" y="148707"/>
                  </a:lnTo>
                  <a:lnTo>
                    <a:pt x="419016" y="102907"/>
                  </a:lnTo>
                  <a:lnTo>
                    <a:pt x="418825" y="100032"/>
                  </a:lnTo>
                  <a:cubicBezTo>
                    <a:pt x="418105" y="90690"/>
                    <a:pt x="421511" y="81588"/>
                    <a:pt x="428084" y="74976"/>
                  </a:cubicBezTo>
                  <a:lnTo>
                    <a:pt x="501346" y="1868"/>
                  </a:lnTo>
                  <a:cubicBezTo>
                    <a:pt x="502641" y="575"/>
                    <a:pt x="504225" y="0"/>
                    <a:pt x="5058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sp>
        <p:nvSpPr>
          <p:cNvPr id="18" name="五边形 17" hidden="1"/>
          <p:cNvSpPr/>
          <p:nvPr/>
        </p:nvSpPr>
        <p:spPr>
          <a:xfrm>
            <a:off x="8890" y="0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-6985" y="3175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479290" y="2157095"/>
            <a:ext cx="43383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3月5日上午，十三届全国人大四次会议在</a:t>
            </a:r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</a:t>
            </a:r>
            <a:r>
              <a: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京开幕，国务院总理李克强作政府工作报告​​​​。</a:t>
            </a:r>
            <a:endParaRPr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微信图片_202103051303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" y="1301115"/>
            <a:ext cx="3813175" cy="2541270"/>
          </a:xfrm>
          <a:prstGeom prst="rect">
            <a:avLst/>
          </a:prstGeom>
          <a:ln w="28575">
            <a:noFill/>
          </a:ln>
          <a:effectLst>
            <a:outerShdw blurRad="127000" dist="76200" dir="8040000" sx="103000" sy="103000" algn="ctr" rotWithShape="0">
              <a:schemeClr val="tx1">
                <a:alpha val="3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39634" y="896983"/>
            <a:ext cx="5096601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切实增进民生福祉，不断提高社会建设水平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25450" y="1733717"/>
            <a:ext cx="8405118" cy="2936454"/>
            <a:chOff x="490" y="2445"/>
            <a:chExt cx="13473" cy="4707"/>
          </a:xfrm>
        </p:grpSpPr>
        <p:sp>
          <p:nvSpPr>
            <p:cNvPr id="3" name="Oval 45@|1FFC:4308095|FBC:16777215|LFC:16777215|LBC:16777215"/>
            <p:cNvSpPr>
              <a:spLocks noChangeArrowheads="1"/>
            </p:cNvSpPr>
            <p:nvPr/>
          </p:nvSpPr>
          <p:spPr bwMode="auto">
            <a:xfrm rot="18786791">
              <a:off x="8607" y="2453"/>
              <a:ext cx="821" cy="821"/>
            </a:xfrm>
            <a:prstGeom prst="ellipse">
              <a:avLst/>
            </a:prstGeom>
            <a:solidFill>
              <a:srgbClr val="C1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algn="ctr" defTabSz="711835">
                <a:spcBef>
                  <a:spcPct val="0"/>
                </a:spcBef>
                <a:defRPr/>
              </a:pPr>
              <a:endParaRPr lang="zh-CN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" name="Oval 58@|1FFC:4308095|FBC:16777215|LFC:16777215|LBC:16777215"/>
            <p:cNvSpPr>
              <a:spLocks noChangeArrowheads="1"/>
            </p:cNvSpPr>
            <p:nvPr/>
          </p:nvSpPr>
          <p:spPr bwMode="auto">
            <a:xfrm rot="7432715">
              <a:off x="5136" y="5960"/>
              <a:ext cx="819" cy="819"/>
            </a:xfrm>
            <a:prstGeom prst="ellipse">
              <a:avLst/>
            </a:prstGeom>
            <a:solidFill>
              <a:srgbClr val="EC724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>
              <a:lvl1pPr defTabSz="9493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71183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80@|1FFC:2381804|FBC:16777215|LFC:16777215|LBC:16777215"/>
            <p:cNvSpPr>
              <a:spLocks noChangeArrowheads="1"/>
            </p:cNvSpPr>
            <p:nvPr/>
          </p:nvSpPr>
          <p:spPr bwMode="auto">
            <a:xfrm rot="13209507">
              <a:off x="5124" y="2445"/>
              <a:ext cx="821" cy="821"/>
            </a:xfrm>
            <a:prstGeom prst="ellipse">
              <a:avLst/>
            </a:prstGeom>
            <a:solidFill>
              <a:srgbClr val="EC724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>
              <a:lvl1pPr defTabSz="9493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71183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87@|1FFC:2381804|FBC:16777215|LFC:16777215|LBC:16777215"/>
            <p:cNvSpPr>
              <a:spLocks noChangeArrowheads="1"/>
            </p:cNvSpPr>
            <p:nvPr/>
          </p:nvSpPr>
          <p:spPr bwMode="auto">
            <a:xfrm rot="2362129">
              <a:off x="8606" y="5959"/>
              <a:ext cx="823" cy="821"/>
            </a:xfrm>
            <a:prstGeom prst="ellipse">
              <a:avLst/>
            </a:prstGeom>
            <a:solidFill>
              <a:srgbClr val="C1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algn="ctr" defTabSz="711835">
                <a:spcBef>
                  <a:spcPct val="0"/>
                </a:spcBef>
                <a:defRPr/>
              </a:pPr>
              <a:endParaRPr lang="zh-CN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20@|1FFC:1554685|FBC:16777215|LFC:16777215|LBC:16777215"/>
            <p:cNvSpPr>
              <a:spLocks noChangeArrowheads="1"/>
            </p:cNvSpPr>
            <p:nvPr/>
          </p:nvSpPr>
          <p:spPr bwMode="auto">
            <a:xfrm rot="10509579">
              <a:off x="4031" y="4141"/>
              <a:ext cx="823" cy="821"/>
            </a:xfrm>
            <a:prstGeom prst="ellipse">
              <a:avLst/>
            </a:prstGeom>
            <a:solidFill>
              <a:srgbClr val="C1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>
              <a:lvl1pPr defTabSz="9493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71183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28@|1FFC:1554685|FBC:16777215|LFC:16777215|LBC:16777215"/>
            <p:cNvSpPr>
              <a:spLocks noChangeArrowheads="1"/>
            </p:cNvSpPr>
            <p:nvPr/>
          </p:nvSpPr>
          <p:spPr bwMode="auto">
            <a:xfrm rot="21144170">
              <a:off x="9702" y="4142"/>
              <a:ext cx="823" cy="819"/>
            </a:xfrm>
            <a:prstGeom prst="ellipse">
              <a:avLst/>
            </a:prstGeom>
            <a:solidFill>
              <a:srgbClr val="EC724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>
              <a:lvl1pPr defTabSz="9493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71183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105号-简雅黑" panose="00000500000000000000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Straight Connector 74"/>
            <p:cNvCxnSpPr>
              <a:cxnSpLocks noChangeShapeType="1"/>
            </p:cNvCxnSpPr>
            <p:nvPr/>
          </p:nvCxnSpPr>
          <p:spPr bwMode="auto">
            <a:xfrm flipH="1">
              <a:off x="7891" y="3357"/>
              <a:ext cx="572" cy="593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75"/>
            <p:cNvCxnSpPr>
              <a:cxnSpLocks noChangeShapeType="1"/>
            </p:cNvCxnSpPr>
            <p:nvPr/>
          </p:nvCxnSpPr>
          <p:spPr bwMode="auto">
            <a:xfrm flipH="1">
              <a:off x="6084" y="5230"/>
              <a:ext cx="572" cy="593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76"/>
            <p:cNvCxnSpPr>
              <a:cxnSpLocks noChangeShapeType="1"/>
            </p:cNvCxnSpPr>
            <p:nvPr/>
          </p:nvCxnSpPr>
          <p:spPr bwMode="auto">
            <a:xfrm>
              <a:off x="6076" y="3357"/>
              <a:ext cx="572" cy="593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77"/>
            <p:cNvCxnSpPr>
              <a:cxnSpLocks noChangeShapeType="1"/>
            </p:cNvCxnSpPr>
            <p:nvPr/>
          </p:nvCxnSpPr>
          <p:spPr bwMode="auto">
            <a:xfrm>
              <a:off x="7891" y="5224"/>
              <a:ext cx="572" cy="596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81"/>
            <p:cNvCxnSpPr>
              <a:cxnSpLocks noChangeShapeType="1"/>
            </p:cNvCxnSpPr>
            <p:nvPr/>
          </p:nvCxnSpPr>
          <p:spPr bwMode="auto">
            <a:xfrm>
              <a:off x="8142" y="4570"/>
              <a:ext cx="1335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83"/>
            <p:cNvCxnSpPr>
              <a:cxnSpLocks noChangeShapeType="1"/>
            </p:cNvCxnSpPr>
            <p:nvPr/>
          </p:nvCxnSpPr>
          <p:spPr bwMode="auto">
            <a:xfrm>
              <a:off x="5051" y="4570"/>
              <a:ext cx="1335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矩形 22"/>
            <p:cNvSpPr/>
            <p:nvPr/>
          </p:nvSpPr>
          <p:spPr>
            <a:xfrm>
              <a:off x="490" y="2562"/>
              <a:ext cx="4705" cy="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发展更加公平更高质量的教育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85" y="4345"/>
              <a:ext cx="3413" cy="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保障好群众住房需求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819" y="5822"/>
              <a:ext cx="3068" cy="1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更好满足人民群众精神文化需求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1"/>
            <p:cNvSpPr>
              <a:spLocks noChangeArrowheads="1"/>
            </p:cNvSpPr>
            <p:nvPr/>
          </p:nvSpPr>
          <p:spPr bwMode="auto">
            <a:xfrm>
              <a:off x="6025" y="3332"/>
              <a:ext cx="2477" cy="2477"/>
            </a:xfrm>
            <a:prstGeom prst="ellipse">
              <a:avLst/>
            </a:prstGeom>
            <a:solidFill>
              <a:srgbClr val="C10000"/>
            </a:solidFill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anchor="ctr">
              <a:noAutofit/>
            </a:bodyPr>
            <a:lstStyle>
              <a:lvl1pPr defTabSz="9493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493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493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zh-CN" sz="1800" b="1" dirty="0">
                <a:solidFill>
                  <a:srgbClr val="FBF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MH_Other_14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705" y="4070"/>
              <a:ext cx="1118" cy="1013"/>
            </a:xfrm>
            <a:custGeom>
              <a:avLst/>
              <a:gdLst>
                <a:gd name="T0" fmla="*/ 271436 w 95"/>
                <a:gd name="T1" fmla="*/ 189679 h 93"/>
                <a:gd name="T2" fmla="*/ 314468 w 95"/>
                <a:gd name="T3" fmla="*/ 169713 h 93"/>
                <a:gd name="T4" fmla="*/ 314468 w 95"/>
                <a:gd name="T5" fmla="*/ 136436 h 93"/>
                <a:gd name="T6" fmla="*/ 271436 w 95"/>
                <a:gd name="T7" fmla="*/ 119798 h 93"/>
                <a:gd name="T8" fmla="*/ 264815 w 95"/>
                <a:gd name="T9" fmla="*/ 99831 h 93"/>
                <a:gd name="T10" fmla="*/ 281366 w 95"/>
                <a:gd name="T11" fmla="*/ 56571 h 93"/>
                <a:gd name="T12" fmla="*/ 254885 w 95"/>
                <a:gd name="T13" fmla="*/ 33277 h 93"/>
                <a:gd name="T14" fmla="*/ 211852 w 95"/>
                <a:gd name="T15" fmla="*/ 49916 h 93"/>
                <a:gd name="T16" fmla="*/ 195301 w 95"/>
                <a:gd name="T17" fmla="*/ 43260 h 93"/>
                <a:gd name="T18" fmla="*/ 175440 w 95"/>
                <a:gd name="T19" fmla="*/ 0 h 93"/>
                <a:gd name="T20" fmla="*/ 139028 w 95"/>
                <a:gd name="T21" fmla="*/ 0 h 93"/>
                <a:gd name="T22" fmla="*/ 122477 w 95"/>
                <a:gd name="T23" fmla="*/ 43260 h 93"/>
                <a:gd name="T24" fmla="*/ 102616 w 95"/>
                <a:gd name="T25" fmla="*/ 49916 h 93"/>
                <a:gd name="T26" fmla="*/ 59583 w 95"/>
                <a:gd name="T27" fmla="*/ 33277 h 93"/>
                <a:gd name="T28" fmla="*/ 33102 w 95"/>
                <a:gd name="T29" fmla="*/ 56571 h 93"/>
                <a:gd name="T30" fmla="*/ 52963 w 95"/>
                <a:gd name="T31" fmla="*/ 99831 h 93"/>
                <a:gd name="T32" fmla="*/ 43032 w 95"/>
                <a:gd name="T33" fmla="*/ 119798 h 93"/>
                <a:gd name="T34" fmla="*/ 0 w 95"/>
                <a:gd name="T35" fmla="*/ 136436 h 93"/>
                <a:gd name="T36" fmla="*/ 0 w 95"/>
                <a:gd name="T37" fmla="*/ 173041 h 93"/>
                <a:gd name="T38" fmla="*/ 43032 w 95"/>
                <a:gd name="T39" fmla="*/ 189679 h 93"/>
                <a:gd name="T40" fmla="*/ 52963 w 95"/>
                <a:gd name="T41" fmla="*/ 209646 h 93"/>
                <a:gd name="T42" fmla="*/ 36412 w 95"/>
                <a:gd name="T43" fmla="*/ 252906 h 93"/>
                <a:gd name="T44" fmla="*/ 59583 w 95"/>
                <a:gd name="T45" fmla="*/ 276200 h 93"/>
                <a:gd name="T46" fmla="*/ 102616 w 95"/>
                <a:gd name="T47" fmla="*/ 259561 h 93"/>
                <a:gd name="T48" fmla="*/ 122477 w 95"/>
                <a:gd name="T49" fmla="*/ 266217 h 93"/>
                <a:gd name="T50" fmla="*/ 142338 w 95"/>
                <a:gd name="T51" fmla="*/ 309477 h 93"/>
                <a:gd name="T52" fmla="*/ 175440 w 95"/>
                <a:gd name="T53" fmla="*/ 309477 h 93"/>
                <a:gd name="T54" fmla="*/ 195301 w 95"/>
                <a:gd name="T55" fmla="*/ 266217 h 93"/>
                <a:gd name="T56" fmla="*/ 211852 w 95"/>
                <a:gd name="T57" fmla="*/ 259561 h 93"/>
                <a:gd name="T58" fmla="*/ 258195 w 95"/>
                <a:gd name="T59" fmla="*/ 276200 h 93"/>
                <a:gd name="T60" fmla="*/ 281366 w 95"/>
                <a:gd name="T61" fmla="*/ 249578 h 93"/>
                <a:gd name="T62" fmla="*/ 264815 w 95"/>
                <a:gd name="T63" fmla="*/ 209646 h 93"/>
                <a:gd name="T64" fmla="*/ 271436 w 95"/>
                <a:gd name="T65" fmla="*/ 189679 h 93"/>
                <a:gd name="T66" fmla="*/ 158889 w 95"/>
                <a:gd name="T67" fmla="*/ 202990 h 93"/>
                <a:gd name="T68" fmla="*/ 109236 w 95"/>
                <a:gd name="T69" fmla="*/ 153075 h 93"/>
                <a:gd name="T70" fmla="*/ 158889 w 95"/>
                <a:gd name="T71" fmla="*/ 106487 h 93"/>
                <a:gd name="T72" fmla="*/ 208542 w 95"/>
                <a:gd name="T73" fmla="*/ 153075 h 93"/>
                <a:gd name="T74" fmla="*/ 158889 w 95"/>
                <a:gd name="T75" fmla="*/ 20299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sz="1600" dirty="0">
                <a:ea typeface="字魂105号-简雅黑" panose="00000500000000000000" pitchFamily="2" charset="-122"/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>
              <a:off x="4216" y="4333"/>
              <a:ext cx="424" cy="422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5307" y="2659"/>
              <a:ext cx="544" cy="372"/>
            </a:xfrm>
            <a:custGeom>
              <a:avLst/>
              <a:gdLst>
                <a:gd name="T0" fmla="*/ 99 w 199"/>
                <a:gd name="T1" fmla="*/ 101 h 136"/>
                <a:gd name="T2" fmla="*/ 0 w 199"/>
                <a:gd name="T3" fmla="*/ 51 h 136"/>
                <a:gd name="T4" fmla="*/ 99 w 199"/>
                <a:gd name="T5" fmla="*/ 0 h 136"/>
                <a:gd name="T6" fmla="*/ 199 w 199"/>
                <a:gd name="T7" fmla="*/ 51 h 136"/>
                <a:gd name="T8" fmla="*/ 157 w 199"/>
                <a:gd name="T9" fmla="*/ 72 h 136"/>
                <a:gd name="T10" fmla="*/ 157 w 199"/>
                <a:gd name="T11" fmla="*/ 71 h 136"/>
                <a:gd name="T12" fmla="*/ 107 w 199"/>
                <a:gd name="T13" fmla="*/ 46 h 136"/>
                <a:gd name="T14" fmla="*/ 101 w 199"/>
                <a:gd name="T15" fmla="*/ 44 h 136"/>
                <a:gd name="T16" fmla="*/ 95 w 199"/>
                <a:gd name="T17" fmla="*/ 46 h 136"/>
                <a:gd name="T18" fmla="*/ 93 w 199"/>
                <a:gd name="T19" fmla="*/ 52 h 136"/>
                <a:gd name="T20" fmla="*/ 97 w 199"/>
                <a:gd name="T21" fmla="*/ 59 h 136"/>
                <a:gd name="T22" fmla="*/ 140 w 199"/>
                <a:gd name="T23" fmla="*/ 80 h 136"/>
                <a:gd name="T24" fmla="*/ 99 w 199"/>
                <a:gd name="T25" fmla="*/ 101 h 136"/>
                <a:gd name="T26" fmla="*/ 153 w 199"/>
                <a:gd name="T27" fmla="*/ 117 h 136"/>
                <a:gd name="T28" fmla="*/ 155 w 199"/>
                <a:gd name="T29" fmla="*/ 114 h 136"/>
                <a:gd name="T30" fmla="*/ 153 w 199"/>
                <a:gd name="T31" fmla="*/ 111 h 136"/>
                <a:gd name="T32" fmla="*/ 153 w 199"/>
                <a:gd name="T33" fmla="*/ 74 h 136"/>
                <a:gd name="T34" fmla="*/ 105 w 199"/>
                <a:gd name="T35" fmla="*/ 49 h 136"/>
                <a:gd name="T36" fmla="*/ 98 w 199"/>
                <a:gd name="T37" fmla="*/ 49 h 136"/>
                <a:gd name="T38" fmla="*/ 99 w 199"/>
                <a:gd name="T39" fmla="*/ 55 h 136"/>
                <a:gd name="T40" fmla="*/ 145 w 199"/>
                <a:gd name="T41" fmla="*/ 78 h 136"/>
                <a:gd name="T42" fmla="*/ 145 w 199"/>
                <a:gd name="T43" fmla="*/ 111 h 136"/>
                <a:gd name="T44" fmla="*/ 143 w 199"/>
                <a:gd name="T45" fmla="*/ 114 h 136"/>
                <a:gd name="T46" fmla="*/ 145 w 199"/>
                <a:gd name="T47" fmla="*/ 117 h 136"/>
                <a:gd name="T48" fmla="*/ 142 w 199"/>
                <a:gd name="T49" fmla="*/ 125 h 136"/>
                <a:gd name="T50" fmla="*/ 147 w 199"/>
                <a:gd name="T51" fmla="*/ 132 h 136"/>
                <a:gd name="T52" fmla="*/ 146 w 199"/>
                <a:gd name="T53" fmla="*/ 136 h 136"/>
                <a:gd name="T54" fmla="*/ 157 w 199"/>
                <a:gd name="T55" fmla="*/ 124 h 136"/>
                <a:gd name="T56" fmla="*/ 153 w 199"/>
                <a:gd name="T57" fmla="*/ 117 h 136"/>
                <a:gd name="T58" fmla="*/ 34 w 199"/>
                <a:gd name="T59" fmla="*/ 75 h 136"/>
                <a:gd name="T60" fmla="*/ 34 w 199"/>
                <a:gd name="T61" fmla="*/ 117 h 136"/>
                <a:gd name="T62" fmla="*/ 35 w 199"/>
                <a:gd name="T63" fmla="*/ 117 h 136"/>
                <a:gd name="T64" fmla="*/ 100 w 199"/>
                <a:gd name="T65" fmla="*/ 135 h 136"/>
                <a:gd name="T66" fmla="*/ 139 w 199"/>
                <a:gd name="T67" fmla="*/ 129 h 136"/>
                <a:gd name="T68" fmla="*/ 138 w 199"/>
                <a:gd name="T69" fmla="*/ 125 h 136"/>
                <a:gd name="T70" fmla="*/ 140 w 199"/>
                <a:gd name="T71" fmla="*/ 117 h 136"/>
                <a:gd name="T72" fmla="*/ 139 w 199"/>
                <a:gd name="T73" fmla="*/ 114 h 136"/>
                <a:gd name="T74" fmla="*/ 141 w 199"/>
                <a:gd name="T75" fmla="*/ 109 h 136"/>
                <a:gd name="T76" fmla="*/ 141 w 199"/>
                <a:gd name="T77" fmla="*/ 87 h 136"/>
                <a:gd name="T78" fmla="*/ 99 w 199"/>
                <a:gd name="T79" fmla="*/ 108 h 136"/>
                <a:gd name="T80" fmla="*/ 34 w 199"/>
                <a:gd name="T81" fmla="*/ 75 h 136"/>
                <a:gd name="T82" fmla="*/ 157 w 199"/>
                <a:gd name="T83" fmla="*/ 109 h 136"/>
                <a:gd name="T84" fmla="*/ 159 w 199"/>
                <a:gd name="T85" fmla="*/ 114 h 136"/>
                <a:gd name="T86" fmla="*/ 158 w 199"/>
                <a:gd name="T87" fmla="*/ 117 h 136"/>
                <a:gd name="T88" fmla="*/ 160 w 199"/>
                <a:gd name="T89" fmla="*/ 120 h 136"/>
                <a:gd name="T90" fmla="*/ 164 w 199"/>
                <a:gd name="T91" fmla="*/ 117 h 136"/>
                <a:gd name="T92" fmla="*/ 165 w 199"/>
                <a:gd name="T93" fmla="*/ 117 h 136"/>
                <a:gd name="T94" fmla="*/ 165 w 199"/>
                <a:gd name="T95" fmla="*/ 75 h 136"/>
                <a:gd name="T96" fmla="*/ 157 w 199"/>
                <a:gd name="T97" fmla="*/ 79 h 136"/>
                <a:gd name="T98" fmla="*/ 157 w 199"/>
                <a:gd name="T99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36">
                  <a:moveTo>
                    <a:pt x="99" y="10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6" y="45"/>
                    <a:pt x="104" y="44"/>
                    <a:pt x="101" y="44"/>
                  </a:cubicBezTo>
                  <a:cubicBezTo>
                    <a:pt x="99" y="44"/>
                    <a:pt x="97" y="44"/>
                    <a:pt x="95" y="46"/>
                  </a:cubicBezTo>
                  <a:cubicBezTo>
                    <a:pt x="93" y="48"/>
                    <a:pt x="92" y="51"/>
                    <a:pt x="93" y="52"/>
                  </a:cubicBezTo>
                  <a:cubicBezTo>
                    <a:pt x="93" y="56"/>
                    <a:pt x="96" y="58"/>
                    <a:pt x="97" y="59"/>
                  </a:cubicBezTo>
                  <a:cubicBezTo>
                    <a:pt x="140" y="80"/>
                    <a:pt x="140" y="80"/>
                    <a:pt x="140" y="80"/>
                  </a:cubicBezTo>
                  <a:lnTo>
                    <a:pt x="99" y="101"/>
                  </a:lnTo>
                  <a:close/>
                  <a:moveTo>
                    <a:pt x="153" y="117"/>
                  </a:moveTo>
                  <a:cubicBezTo>
                    <a:pt x="154" y="117"/>
                    <a:pt x="155" y="115"/>
                    <a:pt x="155" y="114"/>
                  </a:cubicBezTo>
                  <a:cubicBezTo>
                    <a:pt x="155" y="113"/>
                    <a:pt x="154" y="112"/>
                    <a:pt x="153" y="111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1" y="46"/>
                    <a:pt x="98" y="49"/>
                  </a:cubicBezTo>
                  <a:cubicBezTo>
                    <a:pt x="94" y="52"/>
                    <a:pt x="99" y="55"/>
                    <a:pt x="99" y="55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2"/>
                    <a:pt x="143" y="113"/>
                    <a:pt x="143" y="114"/>
                  </a:cubicBezTo>
                  <a:cubicBezTo>
                    <a:pt x="143" y="115"/>
                    <a:pt x="144" y="117"/>
                    <a:pt x="145" y="117"/>
                  </a:cubicBezTo>
                  <a:cubicBezTo>
                    <a:pt x="144" y="118"/>
                    <a:pt x="142" y="121"/>
                    <a:pt x="142" y="125"/>
                  </a:cubicBezTo>
                  <a:cubicBezTo>
                    <a:pt x="142" y="129"/>
                    <a:pt x="147" y="129"/>
                    <a:pt x="147" y="132"/>
                  </a:cubicBezTo>
                  <a:cubicBezTo>
                    <a:pt x="147" y="134"/>
                    <a:pt x="146" y="136"/>
                    <a:pt x="146" y="136"/>
                  </a:cubicBezTo>
                  <a:cubicBezTo>
                    <a:pt x="146" y="136"/>
                    <a:pt x="157" y="132"/>
                    <a:pt x="157" y="124"/>
                  </a:cubicBezTo>
                  <a:cubicBezTo>
                    <a:pt x="157" y="120"/>
                    <a:pt x="154" y="118"/>
                    <a:pt x="153" y="117"/>
                  </a:cubicBezTo>
                  <a:close/>
                  <a:moveTo>
                    <a:pt x="34" y="75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53" y="129"/>
                    <a:pt x="76" y="135"/>
                    <a:pt x="100" y="135"/>
                  </a:cubicBezTo>
                  <a:cubicBezTo>
                    <a:pt x="113" y="135"/>
                    <a:pt x="127" y="133"/>
                    <a:pt x="139" y="129"/>
                  </a:cubicBezTo>
                  <a:cubicBezTo>
                    <a:pt x="138" y="128"/>
                    <a:pt x="138" y="126"/>
                    <a:pt x="138" y="125"/>
                  </a:cubicBezTo>
                  <a:cubicBezTo>
                    <a:pt x="138" y="122"/>
                    <a:pt x="139" y="119"/>
                    <a:pt x="140" y="117"/>
                  </a:cubicBezTo>
                  <a:cubicBezTo>
                    <a:pt x="139" y="116"/>
                    <a:pt x="139" y="115"/>
                    <a:pt x="139" y="114"/>
                  </a:cubicBezTo>
                  <a:cubicBezTo>
                    <a:pt x="139" y="112"/>
                    <a:pt x="140" y="110"/>
                    <a:pt x="141" y="109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99" y="108"/>
                    <a:pt x="99" y="108"/>
                    <a:pt x="99" y="108"/>
                  </a:cubicBezTo>
                  <a:lnTo>
                    <a:pt x="34" y="75"/>
                  </a:lnTo>
                  <a:close/>
                  <a:moveTo>
                    <a:pt x="157" y="109"/>
                  </a:moveTo>
                  <a:cubicBezTo>
                    <a:pt x="158" y="111"/>
                    <a:pt x="159" y="112"/>
                    <a:pt x="159" y="114"/>
                  </a:cubicBezTo>
                  <a:cubicBezTo>
                    <a:pt x="159" y="115"/>
                    <a:pt x="159" y="116"/>
                    <a:pt x="158" y="117"/>
                  </a:cubicBezTo>
                  <a:cubicBezTo>
                    <a:pt x="159" y="118"/>
                    <a:pt x="159" y="119"/>
                    <a:pt x="160" y="120"/>
                  </a:cubicBezTo>
                  <a:cubicBezTo>
                    <a:pt x="161" y="119"/>
                    <a:pt x="163" y="118"/>
                    <a:pt x="164" y="117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57" y="79"/>
                    <a:pt x="157" y="79"/>
                    <a:pt x="157" y="79"/>
                  </a:cubicBezTo>
                  <a:lnTo>
                    <a:pt x="157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  <p:grpSp>
          <p:nvGrpSpPr>
            <p:cNvPr id="61" name="Group 22"/>
            <p:cNvGrpSpPr/>
            <p:nvPr/>
          </p:nvGrpSpPr>
          <p:grpSpPr>
            <a:xfrm>
              <a:off x="5292" y="6110"/>
              <a:ext cx="442" cy="504"/>
              <a:chOff x="4616451" y="1741488"/>
              <a:chExt cx="2959100" cy="3371850"/>
            </a:xfrm>
            <a:solidFill>
              <a:schemeClr val="bg1"/>
            </a:solidFill>
          </p:grpSpPr>
          <p:sp>
            <p:nvSpPr>
              <p:cNvPr id="62" name="Freeform 5"/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</p:grpSp>
        <p:grpSp>
          <p:nvGrpSpPr>
            <p:cNvPr id="71" name="กลุ่ม 245"/>
            <p:cNvGrpSpPr/>
            <p:nvPr/>
          </p:nvGrpSpPr>
          <p:grpSpPr>
            <a:xfrm>
              <a:off x="8801" y="6186"/>
              <a:ext cx="403" cy="357"/>
              <a:chOff x="16034134" y="11582345"/>
              <a:chExt cx="657225" cy="582613"/>
            </a:xfrm>
            <a:solidFill>
              <a:schemeClr val="bg1"/>
            </a:solidFill>
          </p:grpSpPr>
          <p:sp>
            <p:nvSpPr>
              <p:cNvPr id="72" name="Freeform 201"/>
              <p:cNvSpPr>
                <a:spLocks noEditPoints="1"/>
              </p:cNvSpPr>
              <p:nvPr/>
            </p:nvSpPr>
            <p:spPr bwMode="auto">
              <a:xfrm>
                <a:off x="16034134" y="11679187"/>
                <a:ext cx="304801" cy="409574"/>
              </a:xfrm>
              <a:custGeom>
                <a:avLst/>
                <a:gdLst>
                  <a:gd name="T0" fmla="*/ 29 w 32"/>
                  <a:gd name="T1" fmla="*/ 0 h 43"/>
                  <a:gd name="T2" fmla="*/ 27 w 32"/>
                  <a:gd name="T3" fmla="*/ 1 h 43"/>
                  <a:gd name="T4" fmla="*/ 14 w 32"/>
                  <a:gd name="T5" fmla="*/ 9 h 43"/>
                  <a:gd name="T6" fmla="*/ 5 w 32"/>
                  <a:gd name="T7" fmla="*/ 9 h 43"/>
                  <a:gd name="T8" fmla="*/ 0 w 32"/>
                  <a:gd name="T9" fmla="*/ 14 h 43"/>
                  <a:gd name="T10" fmla="*/ 0 w 32"/>
                  <a:gd name="T11" fmla="*/ 29 h 43"/>
                  <a:gd name="T12" fmla="*/ 5 w 32"/>
                  <a:gd name="T13" fmla="*/ 33 h 43"/>
                  <a:gd name="T14" fmla="*/ 14 w 32"/>
                  <a:gd name="T15" fmla="*/ 33 h 43"/>
                  <a:gd name="T16" fmla="*/ 27 w 32"/>
                  <a:gd name="T17" fmla="*/ 42 h 43"/>
                  <a:gd name="T18" fmla="*/ 29 w 32"/>
                  <a:gd name="T19" fmla="*/ 43 h 43"/>
                  <a:gd name="T20" fmla="*/ 31 w 32"/>
                  <a:gd name="T21" fmla="*/ 42 h 43"/>
                  <a:gd name="T22" fmla="*/ 32 w 32"/>
                  <a:gd name="T23" fmla="*/ 40 h 43"/>
                  <a:gd name="T24" fmla="*/ 32 w 32"/>
                  <a:gd name="T25" fmla="*/ 3 h 43"/>
                  <a:gd name="T26" fmla="*/ 29 w 32"/>
                  <a:gd name="T27" fmla="*/ 0 h 43"/>
                  <a:gd name="T28" fmla="*/ 13 w 32"/>
                  <a:gd name="T29" fmla="*/ 30 h 43"/>
                  <a:gd name="T30" fmla="*/ 5 w 32"/>
                  <a:gd name="T31" fmla="*/ 30 h 43"/>
                  <a:gd name="T32" fmla="*/ 3 w 32"/>
                  <a:gd name="T33" fmla="*/ 29 h 43"/>
                  <a:gd name="T34" fmla="*/ 3 w 32"/>
                  <a:gd name="T35" fmla="*/ 14 h 43"/>
                  <a:gd name="T36" fmla="*/ 5 w 32"/>
                  <a:gd name="T37" fmla="*/ 12 h 43"/>
                  <a:gd name="T38" fmla="*/ 13 w 32"/>
                  <a:gd name="T39" fmla="*/ 12 h 43"/>
                  <a:gd name="T40" fmla="*/ 13 w 32"/>
                  <a:gd name="T41" fmla="*/ 30 h 43"/>
                  <a:gd name="T42" fmla="*/ 29 w 32"/>
                  <a:gd name="T43" fmla="*/ 40 h 43"/>
                  <a:gd name="T44" fmla="*/ 29 w 32"/>
                  <a:gd name="T45" fmla="*/ 40 h 43"/>
                  <a:gd name="T46" fmla="*/ 29 w 32"/>
                  <a:gd name="T47" fmla="*/ 40 h 43"/>
                  <a:gd name="T48" fmla="*/ 29 w 32"/>
                  <a:gd name="T49" fmla="*/ 40 h 43"/>
                  <a:gd name="T50" fmla="*/ 15 w 32"/>
                  <a:gd name="T51" fmla="*/ 31 h 43"/>
                  <a:gd name="T52" fmla="*/ 15 w 32"/>
                  <a:gd name="T53" fmla="*/ 11 h 43"/>
                  <a:gd name="T54" fmla="*/ 20 w 32"/>
                  <a:gd name="T55" fmla="*/ 8 h 43"/>
                  <a:gd name="T56" fmla="*/ 20 w 32"/>
                  <a:gd name="T57" fmla="*/ 21 h 43"/>
                  <a:gd name="T58" fmla="*/ 21 w 32"/>
                  <a:gd name="T59" fmla="*/ 22 h 43"/>
                  <a:gd name="T60" fmla="*/ 22 w 32"/>
                  <a:gd name="T61" fmla="*/ 21 h 43"/>
                  <a:gd name="T62" fmla="*/ 22 w 32"/>
                  <a:gd name="T63" fmla="*/ 7 h 43"/>
                  <a:gd name="T64" fmla="*/ 22 w 32"/>
                  <a:gd name="T65" fmla="*/ 7 h 43"/>
                  <a:gd name="T66" fmla="*/ 28 w 32"/>
                  <a:gd name="T67" fmla="*/ 3 h 43"/>
                  <a:gd name="T68" fmla="*/ 29 w 32"/>
                  <a:gd name="T69" fmla="*/ 3 h 43"/>
                  <a:gd name="T70" fmla="*/ 29 w 32"/>
                  <a:gd name="T71" fmla="*/ 2 h 43"/>
                  <a:gd name="T72" fmla="*/ 29 w 32"/>
                  <a:gd name="T73" fmla="*/ 3 h 43"/>
                  <a:gd name="T74" fmla="*/ 29 w 32"/>
                  <a:gd name="T7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43">
                    <a:moveTo>
                      <a:pt x="29" y="0"/>
                    </a:moveTo>
                    <a:cubicBezTo>
                      <a:pt x="28" y="0"/>
                      <a:pt x="28" y="0"/>
                      <a:pt x="27" y="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9"/>
                      <a:pt x="0" y="11"/>
                      <a:pt x="0" y="1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3" y="33"/>
                      <a:pt x="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3"/>
                      <a:pt x="28" y="43"/>
                      <a:pt x="29" y="43"/>
                    </a:cubicBezTo>
                    <a:cubicBezTo>
                      <a:pt x="30" y="43"/>
                      <a:pt x="31" y="42"/>
                      <a:pt x="31" y="42"/>
                    </a:cubicBezTo>
                    <a:cubicBezTo>
                      <a:pt x="31" y="41"/>
                      <a:pt x="32" y="41"/>
                      <a:pt x="32" y="4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9" y="0"/>
                    </a:cubicBezTo>
                    <a:close/>
                    <a:moveTo>
                      <a:pt x="13" y="30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4" y="30"/>
                      <a:pt x="3" y="30"/>
                      <a:pt x="3" y="29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4" y="12"/>
                      <a:pt x="5" y="12"/>
                    </a:cubicBezTo>
                    <a:cubicBezTo>
                      <a:pt x="13" y="12"/>
                      <a:pt x="13" y="12"/>
                      <a:pt x="13" y="12"/>
                    </a:cubicBezTo>
                    <a:lnTo>
                      <a:pt x="13" y="30"/>
                    </a:lnTo>
                    <a:close/>
                    <a:moveTo>
                      <a:pt x="29" y="40"/>
                    </a:move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2"/>
                      <a:pt x="21" y="22"/>
                      <a:pt x="21" y="22"/>
                    </a:cubicBezTo>
                    <a:cubicBezTo>
                      <a:pt x="22" y="22"/>
                      <a:pt x="22" y="22"/>
                      <a:pt x="22" y="21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3"/>
                      <a:pt x="29" y="3"/>
                    </a:cubicBezTo>
                    <a:lnTo>
                      <a:pt x="2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th-TH"/>
              </a:p>
            </p:txBody>
          </p:sp>
          <p:sp>
            <p:nvSpPr>
              <p:cNvPr id="73" name="Freeform 202"/>
              <p:cNvSpPr/>
              <p:nvPr/>
            </p:nvSpPr>
            <p:spPr bwMode="auto">
              <a:xfrm>
                <a:off x="16472284" y="11650608"/>
                <a:ext cx="114300" cy="457200"/>
              </a:xfrm>
              <a:custGeom>
                <a:avLst/>
                <a:gdLst>
                  <a:gd name="T0" fmla="*/ 3 w 12"/>
                  <a:gd name="T1" fmla="*/ 1 h 48"/>
                  <a:gd name="T2" fmla="*/ 0 w 12"/>
                  <a:gd name="T3" fmla="*/ 1 h 48"/>
                  <a:gd name="T4" fmla="*/ 0 w 12"/>
                  <a:gd name="T5" fmla="*/ 3 h 48"/>
                  <a:gd name="T6" fmla="*/ 8 w 12"/>
                  <a:gd name="T7" fmla="*/ 24 h 48"/>
                  <a:gd name="T8" fmla="*/ 0 w 12"/>
                  <a:gd name="T9" fmla="*/ 45 h 48"/>
                  <a:gd name="T10" fmla="*/ 1 w 12"/>
                  <a:gd name="T11" fmla="*/ 47 h 48"/>
                  <a:gd name="T12" fmla="*/ 2 w 12"/>
                  <a:gd name="T13" fmla="*/ 48 h 48"/>
                  <a:gd name="T14" fmla="*/ 3 w 12"/>
                  <a:gd name="T15" fmla="*/ 47 h 48"/>
                  <a:gd name="T16" fmla="*/ 12 w 12"/>
                  <a:gd name="T17" fmla="*/ 24 h 48"/>
                  <a:gd name="T18" fmla="*/ 3 w 12"/>
                  <a:gd name="T1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48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8"/>
                      <a:pt x="8" y="16"/>
                      <a:pt x="8" y="24"/>
                    </a:cubicBezTo>
                    <a:cubicBezTo>
                      <a:pt x="8" y="32"/>
                      <a:pt x="5" y="39"/>
                      <a:pt x="0" y="45"/>
                    </a:cubicBezTo>
                    <a:cubicBezTo>
                      <a:pt x="0" y="46"/>
                      <a:pt x="0" y="47"/>
                      <a:pt x="1" y="47"/>
                    </a:cubicBezTo>
                    <a:cubicBezTo>
                      <a:pt x="1" y="47"/>
                      <a:pt x="1" y="48"/>
                      <a:pt x="2" y="48"/>
                    </a:cubicBezTo>
                    <a:cubicBezTo>
                      <a:pt x="2" y="48"/>
                      <a:pt x="3" y="47"/>
                      <a:pt x="3" y="47"/>
                    </a:cubicBezTo>
                    <a:cubicBezTo>
                      <a:pt x="8" y="41"/>
                      <a:pt x="12" y="32"/>
                      <a:pt x="12" y="24"/>
                    </a:cubicBezTo>
                    <a:cubicBezTo>
                      <a:pt x="12" y="15"/>
                      <a:pt x="8" y="7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th-TH"/>
              </a:p>
            </p:txBody>
          </p:sp>
          <p:sp>
            <p:nvSpPr>
              <p:cNvPr id="74" name="Freeform 203"/>
              <p:cNvSpPr/>
              <p:nvPr/>
            </p:nvSpPr>
            <p:spPr bwMode="auto">
              <a:xfrm>
                <a:off x="16548484" y="11582345"/>
                <a:ext cx="142875" cy="582613"/>
              </a:xfrm>
              <a:custGeom>
                <a:avLst/>
                <a:gdLst>
                  <a:gd name="T0" fmla="*/ 3 w 15"/>
                  <a:gd name="T1" fmla="*/ 1 h 61"/>
                  <a:gd name="T2" fmla="*/ 0 w 15"/>
                  <a:gd name="T3" fmla="*/ 1 h 61"/>
                  <a:gd name="T4" fmla="*/ 0 w 15"/>
                  <a:gd name="T5" fmla="*/ 3 h 61"/>
                  <a:gd name="T6" fmla="*/ 11 w 15"/>
                  <a:gd name="T7" fmla="*/ 31 h 61"/>
                  <a:gd name="T8" fmla="*/ 1 w 15"/>
                  <a:gd name="T9" fmla="*/ 58 h 61"/>
                  <a:gd name="T10" fmla="*/ 1 w 15"/>
                  <a:gd name="T11" fmla="*/ 61 h 61"/>
                  <a:gd name="T12" fmla="*/ 2 w 15"/>
                  <a:gd name="T13" fmla="*/ 61 h 61"/>
                  <a:gd name="T14" fmla="*/ 3 w 15"/>
                  <a:gd name="T15" fmla="*/ 61 h 61"/>
                  <a:gd name="T16" fmla="*/ 15 w 15"/>
                  <a:gd name="T17" fmla="*/ 31 h 61"/>
                  <a:gd name="T18" fmla="*/ 3 w 15"/>
                  <a:gd name="T1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61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7" y="11"/>
                      <a:pt x="11" y="21"/>
                      <a:pt x="11" y="31"/>
                    </a:cubicBezTo>
                    <a:cubicBezTo>
                      <a:pt x="11" y="41"/>
                      <a:pt x="7" y="51"/>
                      <a:pt x="1" y="58"/>
                    </a:cubicBezTo>
                    <a:cubicBezTo>
                      <a:pt x="0" y="59"/>
                      <a:pt x="0" y="60"/>
                      <a:pt x="1" y="61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" y="61"/>
                      <a:pt x="3" y="61"/>
                      <a:pt x="3" y="61"/>
                    </a:cubicBezTo>
                    <a:cubicBezTo>
                      <a:pt x="10" y="52"/>
                      <a:pt x="15" y="42"/>
                      <a:pt x="15" y="31"/>
                    </a:cubicBezTo>
                    <a:cubicBezTo>
                      <a:pt x="15" y="20"/>
                      <a:pt x="10" y="9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th-TH"/>
              </a:p>
            </p:txBody>
          </p:sp>
          <p:sp>
            <p:nvSpPr>
              <p:cNvPr id="75" name="Freeform 204"/>
              <p:cNvSpPr/>
              <p:nvPr/>
            </p:nvSpPr>
            <p:spPr bwMode="auto">
              <a:xfrm>
                <a:off x="16386559" y="11717283"/>
                <a:ext cx="95250" cy="323850"/>
              </a:xfrm>
              <a:custGeom>
                <a:avLst/>
                <a:gdLst>
                  <a:gd name="T0" fmla="*/ 3 w 10"/>
                  <a:gd name="T1" fmla="*/ 0 h 34"/>
                  <a:gd name="T2" fmla="*/ 1 w 10"/>
                  <a:gd name="T3" fmla="*/ 0 h 34"/>
                  <a:gd name="T4" fmla="*/ 1 w 10"/>
                  <a:gd name="T5" fmla="*/ 3 h 34"/>
                  <a:gd name="T6" fmla="*/ 6 w 10"/>
                  <a:gd name="T7" fmla="*/ 17 h 34"/>
                  <a:gd name="T8" fmla="*/ 1 w 10"/>
                  <a:gd name="T9" fmla="*/ 31 h 34"/>
                  <a:gd name="T10" fmla="*/ 1 w 10"/>
                  <a:gd name="T11" fmla="*/ 34 h 34"/>
                  <a:gd name="T12" fmla="*/ 2 w 10"/>
                  <a:gd name="T13" fmla="*/ 34 h 34"/>
                  <a:gd name="T14" fmla="*/ 3 w 10"/>
                  <a:gd name="T15" fmla="*/ 34 h 34"/>
                  <a:gd name="T16" fmla="*/ 10 w 10"/>
                  <a:gd name="T17" fmla="*/ 17 h 34"/>
                  <a:gd name="T18" fmla="*/ 3 w 10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4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6" y="12"/>
                      <a:pt x="6" y="17"/>
                    </a:cubicBezTo>
                    <a:cubicBezTo>
                      <a:pt x="6" y="22"/>
                      <a:pt x="4" y="27"/>
                      <a:pt x="1" y="31"/>
                    </a:cubicBezTo>
                    <a:cubicBezTo>
                      <a:pt x="0" y="32"/>
                      <a:pt x="0" y="33"/>
                      <a:pt x="1" y="34"/>
                    </a:cubicBezTo>
                    <a:cubicBezTo>
                      <a:pt x="1" y="34"/>
                      <a:pt x="2" y="34"/>
                      <a:pt x="2" y="34"/>
                    </a:cubicBezTo>
                    <a:cubicBezTo>
                      <a:pt x="2" y="34"/>
                      <a:pt x="3" y="34"/>
                      <a:pt x="3" y="34"/>
                    </a:cubicBezTo>
                    <a:cubicBezTo>
                      <a:pt x="7" y="29"/>
                      <a:pt x="10" y="23"/>
                      <a:pt x="10" y="17"/>
                    </a:cubicBezTo>
                    <a:cubicBezTo>
                      <a:pt x="10" y="11"/>
                      <a:pt x="7" y="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th-TH"/>
              </a:p>
            </p:txBody>
          </p:sp>
        </p:grpSp>
        <p:sp>
          <p:nvSpPr>
            <p:cNvPr id="76" name="íṥḻiḍé"/>
            <p:cNvSpPr/>
            <p:nvPr/>
          </p:nvSpPr>
          <p:spPr>
            <a:xfrm>
              <a:off x="9924" y="4345"/>
              <a:ext cx="397" cy="404"/>
            </a:xfrm>
            <a:custGeom>
              <a:avLst/>
              <a:gdLst>
                <a:gd name="T0" fmla="*/ 420 w 3882"/>
                <a:gd name="T1" fmla="*/ 2714 h 3960"/>
                <a:gd name="T2" fmla="*/ 970 w 3882"/>
                <a:gd name="T3" fmla="*/ 3268 h 3960"/>
                <a:gd name="T4" fmla="*/ 766 w 3882"/>
                <a:gd name="T5" fmla="*/ 3595 h 3960"/>
                <a:gd name="T6" fmla="*/ 1131 w 3882"/>
                <a:gd name="T7" fmla="*/ 3960 h 3960"/>
                <a:gd name="T8" fmla="*/ 1495 w 3882"/>
                <a:gd name="T9" fmla="*/ 3595 h 3960"/>
                <a:gd name="T10" fmla="*/ 1291 w 3882"/>
                <a:gd name="T11" fmla="*/ 3268 h 3960"/>
                <a:gd name="T12" fmla="*/ 2700 w 3882"/>
                <a:gd name="T13" fmla="*/ 3268 h 3960"/>
                <a:gd name="T14" fmla="*/ 2496 w 3882"/>
                <a:gd name="T15" fmla="*/ 3595 h 3960"/>
                <a:gd name="T16" fmla="*/ 2861 w 3882"/>
                <a:gd name="T17" fmla="*/ 3960 h 3960"/>
                <a:gd name="T18" fmla="*/ 3226 w 3882"/>
                <a:gd name="T19" fmla="*/ 3595 h 3960"/>
                <a:gd name="T20" fmla="*/ 3022 w 3882"/>
                <a:gd name="T21" fmla="*/ 3268 h 3960"/>
                <a:gd name="T22" fmla="*/ 3322 w 3882"/>
                <a:gd name="T23" fmla="*/ 3268 h 3960"/>
                <a:gd name="T24" fmla="*/ 3456 w 3882"/>
                <a:gd name="T25" fmla="*/ 3134 h 3960"/>
                <a:gd name="T26" fmla="*/ 3322 w 3882"/>
                <a:gd name="T27" fmla="*/ 3000 h 3960"/>
                <a:gd name="T28" fmla="*/ 973 w 3882"/>
                <a:gd name="T29" fmla="*/ 3000 h 3960"/>
                <a:gd name="T30" fmla="*/ 688 w 3882"/>
                <a:gd name="T31" fmla="*/ 2714 h 3960"/>
                <a:gd name="T32" fmla="*/ 688 w 3882"/>
                <a:gd name="T33" fmla="*/ 2496 h 3960"/>
                <a:gd name="T34" fmla="*/ 973 w 3882"/>
                <a:gd name="T35" fmla="*/ 2576 h 3960"/>
                <a:gd name="T36" fmla="*/ 2861 w 3882"/>
                <a:gd name="T37" fmla="*/ 2576 h 3960"/>
                <a:gd name="T38" fmla="*/ 3524 w 3882"/>
                <a:gd name="T39" fmla="*/ 2075 h 3960"/>
                <a:gd name="T40" fmla="*/ 3871 w 3882"/>
                <a:gd name="T41" fmla="*/ 863 h 3960"/>
                <a:gd name="T42" fmla="*/ 3849 w 3882"/>
                <a:gd name="T43" fmla="*/ 746 h 3960"/>
                <a:gd name="T44" fmla="*/ 3742 w 3882"/>
                <a:gd name="T45" fmla="*/ 692 h 3960"/>
                <a:gd name="T46" fmla="*/ 688 w 3882"/>
                <a:gd name="T47" fmla="*/ 692 h 3960"/>
                <a:gd name="T48" fmla="*/ 688 w 3882"/>
                <a:gd name="T49" fmla="*/ 554 h 3960"/>
                <a:gd name="T50" fmla="*/ 134 w 3882"/>
                <a:gd name="T51" fmla="*/ 0 h 3960"/>
                <a:gd name="T52" fmla="*/ 0 w 3882"/>
                <a:gd name="T53" fmla="*/ 134 h 3960"/>
                <a:gd name="T54" fmla="*/ 134 w 3882"/>
                <a:gd name="T55" fmla="*/ 268 h 3960"/>
                <a:gd name="T56" fmla="*/ 420 w 3882"/>
                <a:gd name="T57" fmla="*/ 554 h 3960"/>
                <a:gd name="T58" fmla="*/ 420 w 3882"/>
                <a:gd name="T59" fmla="*/ 2714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82" h="3960">
                  <a:moveTo>
                    <a:pt x="420" y="2714"/>
                  </a:moveTo>
                  <a:cubicBezTo>
                    <a:pt x="420" y="3018"/>
                    <a:pt x="666" y="3266"/>
                    <a:pt x="970" y="3268"/>
                  </a:cubicBezTo>
                  <a:cubicBezTo>
                    <a:pt x="849" y="3327"/>
                    <a:pt x="766" y="3452"/>
                    <a:pt x="766" y="3595"/>
                  </a:cubicBezTo>
                  <a:cubicBezTo>
                    <a:pt x="766" y="3796"/>
                    <a:pt x="930" y="3960"/>
                    <a:pt x="1131" y="3960"/>
                  </a:cubicBezTo>
                  <a:cubicBezTo>
                    <a:pt x="1332" y="3960"/>
                    <a:pt x="1495" y="3796"/>
                    <a:pt x="1495" y="3595"/>
                  </a:cubicBezTo>
                  <a:cubicBezTo>
                    <a:pt x="1495" y="3452"/>
                    <a:pt x="1412" y="3327"/>
                    <a:pt x="1291" y="3268"/>
                  </a:cubicBezTo>
                  <a:lnTo>
                    <a:pt x="2700" y="3268"/>
                  </a:lnTo>
                  <a:cubicBezTo>
                    <a:pt x="2579" y="3327"/>
                    <a:pt x="2496" y="3452"/>
                    <a:pt x="2496" y="3595"/>
                  </a:cubicBezTo>
                  <a:cubicBezTo>
                    <a:pt x="2496" y="3796"/>
                    <a:pt x="2660" y="3960"/>
                    <a:pt x="2861" y="3960"/>
                  </a:cubicBezTo>
                  <a:cubicBezTo>
                    <a:pt x="3062" y="3960"/>
                    <a:pt x="3226" y="3796"/>
                    <a:pt x="3226" y="3595"/>
                  </a:cubicBezTo>
                  <a:cubicBezTo>
                    <a:pt x="3226" y="3452"/>
                    <a:pt x="3142" y="3327"/>
                    <a:pt x="3022" y="3268"/>
                  </a:cubicBezTo>
                  <a:lnTo>
                    <a:pt x="3322" y="3268"/>
                  </a:lnTo>
                  <a:cubicBezTo>
                    <a:pt x="3396" y="3268"/>
                    <a:pt x="3456" y="3208"/>
                    <a:pt x="3456" y="3134"/>
                  </a:cubicBezTo>
                  <a:cubicBezTo>
                    <a:pt x="3456" y="3060"/>
                    <a:pt x="3396" y="3000"/>
                    <a:pt x="3322" y="3000"/>
                  </a:cubicBezTo>
                  <a:lnTo>
                    <a:pt x="973" y="3000"/>
                  </a:lnTo>
                  <a:cubicBezTo>
                    <a:pt x="816" y="3000"/>
                    <a:pt x="688" y="2872"/>
                    <a:pt x="688" y="2714"/>
                  </a:cubicBezTo>
                  <a:lnTo>
                    <a:pt x="688" y="2496"/>
                  </a:lnTo>
                  <a:cubicBezTo>
                    <a:pt x="771" y="2547"/>
                    <a:pt x="869" y="2576"/>
                    <a:pt x="973" y="2576"/>
                  </a:cubicBezTo>
                  <a:lnTo>
                    <a:pt x="2861" y="2576"/>
                  </a:lnTo>
                  <a:cubicBezTo>
                    <a:pt x="3153" y="2576"/>
                    <a:pt x="3444" y="2356"/>
                    <a:pt x="3524" y="2075"/>
                  </a:cubicBezTo>
                  <a:lnTo>
                    <a:pt x="3871" y="863"/>
                  </a:lnTo>
                  <a:cubicBezTo>
                    <a:pt x="3882" y="823"/>
                    <a:pt x="3874" y="779"/>
                    <a:pt x="3849" y="746"/>
                  </a:cubicBezTo>
                  <a:cubicBezTo>
                    <a:pt x="3823" y="712"/>
                    <a:pt x="3784" y="692"/>
                    <a:pt x="3742" y="692"/>
                  </a:cubicBezTo>
                  <a:lnTo>
                    <a:pt x="688" y="692"/>
                  </a:lnTo>
                  <a:lnTo>
                    <a:pt x="688" y="554"/>
                  </a:lnTo>
                  <a:cubicBezTo>
                    <a:pt x="688" y="248"/>
                    <a:pt x="440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92" y="268"/>
                    <a:pt x="420" y="396"/>
                    <a:pt x="420" y="554"/>
                  </a:cubicBezTo>
                  <a:lnTo>
                    <a:pt x="420" y="27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77" name="Freeform 322"/>
            <p:cNvSpPr/>
            <p:nvPr/>
          </p:nvSpPr>
          <p:spPr bwMode="auto">
            <a:xfrm>
              <a:off x="8822" y="2634"/>
              <a:ext cx="412" cy="438"/>
            </a:xfrm>
            <a:custGeom>
              <a:avLst/>
              <a:gdLst>
                <a:gd name="T0" fmla="*/ 32 w 60"/>
                <a:gd name="T1" fmla="*/ 4 h 64"/>
                <a:gd name="T2" fmla="*/ 32 w 60"/>
                <a:gd name="T3" fmla="*/ 2 h 64"/>
                <a:gd name="T4" fmla="*/ 30 w 60"/>
                <a:gd name="T5" fmla="*/ 0 h 64"/>
                <a:gd name="T6" fmla="*/ 28 w 60"/>
                <a:gd name="T7" fmla="*/ 2 h 64"/>
                <a:gd name="T8" fmla="*/ 28 w 60"/>
                <a:gd name="T9" fmla="*/ 4 h 64"/>
                <a:gd name="T10" fmla="*/ 0 w 60"/>
                <a:gd name="T11" fmla="*/ 34 h 64"/>
                <a:gd name="T12" fmla="*/ 0 w 60"/>
                <a:gd name="T13" fmla="*/ 36 h 64"/>
                <a:gd name="T14" fmla="*/ 0 w 60"/>
                <a:gd name="T15" fmla="*/ 36 h 64"/>
                <a:gd name="T16" fmla="*/ 10 w 60"/>
                <a:gd name="T17" fmla="*/ 28 h 64"/>
                <a:gd name="T18" fmla="*/ 20 w 60"/>
                <a:gd name="T19" fmla="*/ 36 h 64"/>
                <a:gd name="T20" fmla="*/ 20 w 60"/>
                <a:gd name="T21" fmla="*/ 36 h 64"/>
                <a:gd name="T22" fmla="*/ 28 w 60"/>
                <a:gd name="T23" fmla="*/ 28 h 64"/>
                <a:gd name="T24" fmla="*/ 28 w 60"/>
                <a:gd name="T25" fmla="*/ 50 h 64"/>
                <a:gd name="T26" fmla="*/ 22 w 60"/>
                <a:gd name="T27" fmla="*/ 60 h 64"/>
                <a:gd name="T28" fmla="*/ 16 w 60"/>
                <a:gd name="T29" fmla="*/ 54 h 64"/>
                <a:gd name="T30" fmla="*/ 14 w 60"/>
                <a:gd name="T31" fmla="*/ 52 h 64"/>
                <a:gd name="T32" fmla="*/ 12 w 60"/>
                <a:gd name="T33" fmla="*/ 54 h 64"/>
                <a:gd name="T34" fmla="*/ 22 w 60"/>
                <a:gd name="T35" fmla="*/ 64 h 64"/>
                <a:gd name="T36" fmla="*/ 32 w 60"/>
                <a:gd name="T37" fmla="*/ 50 h 64"/>
                <a:gd name="T38" fmla="*/ 32 w 60"/>
                <a:gd name="T39" fmla="*/ 28 h 64"/>
                <a:gd name="T40" fmla="*/ 40 w 60"/>
                <a:gd name="T41" fmla="*/ 36 h 64"/>
                <a:gd name="T42" fmla="*/ 40 w 60"/>
                <a:gd name="T43" fmla="*/ 36 h 64"/>
                <a:gd name="T44" fmla="*/ 50 w 60"/>
                <a:gd name="T45" fmla="*/ 28 h 64"/>
                <a:gd name="T46" fmla="*/ 60 w 60"/>
                <a:gd name="T47" fmla="*/ 36 h 64"/>
                <a:gd name="T48" fmla="*/ 60 w 60"/>
                <a:gd name="T49" fmla="*/ 36 h 64"/>
                <a:gd name="T50" fmla="*/ 60 w 60"/>
                <a:gd name="T51" fmla="*/ 34 h 64"/>
                <a:gd name="T52" fmla="*/ 32 w 60"/>
                <a:gd name="T5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4">
                  <a:moveTo>
                    <a:pt x="32" y="4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2" y="5"/>
                    <a:pt x="0" y="18"/>
                    <a:pt x="0" y="34"/>
                  </a:cubicBezTo>
                  <a:cubicBezTo>
                    <a:pt x="0" y="35"/>
                    <a:pt x="0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1"/>
                    <a:pt x="5" y="28"/>
                    <a:pt x="10" y="28"/>
                  </a:cubicBezTo>
                  <a:cubicBezTo>
                    <a:pt x="15" y="28"/>
                    <a:pt x="19" y="31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2"/>
                    <a:pt x="24" y="29"/>
                    <a:pt x="28" y="28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60"/>
                    <a:pt x="26" y="60"/>
                    <a:pt x="22" y="60"/>
                  </a:cubicBezTo>
                  <a:cubicBezTo>
                    <a:pt x="16" y="60"/>
                    <a:pt x="16" y="58"/>
                    <a:pt x="16" y="54"/>
                  </a:cubicBezTo>
                  <a:cubicBezTo>
                    <a:pt x="16" y="53"/>
                    <a:pt x="15" y="52"/>
                    <a:pt x="14" y="52"/>
                  </a:cubicBezTo>
                  <a:cubicBezTo>
                    <a:pt x="13" y="52"/>
                    <a:pt x="12" y="53"/>
                    <a:pt x="12" y="54"/>
                  </a:cubicBezTo>
                  <a:cubicBezTo>
                    <a:pt x="12" y="58"/>
                    <a:pt x="12" y="64"/>
                    <a:pt x="22" y="64"/>
                  </a:cubicBezTo>
                  <a:cubicBezTo>
                    <a:pt x="27" y="64"/>
                    <a:pt x="32" y="63"/>
                    <a:pt x="32" y="5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6" y="29"/>
                    <a:pt x="39" y="32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1"/>
                    <a:pt x="45" y="28"/>
                    <a:pt x="50" y="28"/>
                  </a:cubicBezTo>
                  <a:cubicBezTo>
                    <a:pt x="55" y="28"/>
                    <a:pt x="59" y="31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0" y="18"/>
                    <a:pt x="48" y="5"/>
                    <a:pt x="3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400"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652" y="2539"/>
              <a:ext cx="3892" cy="5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推进卫生健康体系建设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711" y="4345"/>
              <a:ext cx="3252" cy="5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加强基本民生保障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596" y="6269"/>
              <a:ext cx="3708" cy="5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加强和创新社会治理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五边形 37"/>
          <p:cNvSpPr/>
          <p:nvPr/>
        </p:nvSpPr>
        <p:spPr>
          <a:xfrm>
            <a:off x="-6985" y="3175"/>
            <a:ext cx="301942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2021年重点工作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/>
        </p:nvSpPr>
        <p:spPr>
          <a:xfrm flipH="1">
            <a:off x="7725728" y="0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平行四边形 2"/>
          <p:cNvSpPr/>
          <p:nvPr/>
        </p:nvSpPr>
        <p:spPr>
          <a:xfrm flipH="1">
            <a:off x="5305901" y="-29527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" name="平行四边形 3"/>
          <p:cNvSpPr/>
          <p:nvPr/>
        </p:nvSpPr>
        <p:spPr>
          <a:xfrm flipH="1">
            <a:off x="2911316" y="-21431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" name="平行四边形 4"/>
          <p:cNvSpPr/>
          <p:nvPr/>
        </p:nvSpPr>
        <p:spPr>
          <a:xfrm flipH="1">
            <a:off x="508635" y="-21431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平行四边形 5"/>
          <p:cNvSpPr/>
          <p:nvPr/>
        </p:nvSpPr>
        <p:spPr>
          <a:xfrm flipH="1">
            <a:off x="-1919287" y="-21431"/>
            <a:ext cx="3838099" cy="5185886"/>
          </a:xfrm>
          <a:prstGeom prst="parallelogram">
            <a:avLst>
              <a:gd name="adj" fmla="val 36542"/>
            </a:avLst>
          </a:prstGeom>
          <a:gradFill>
            <a:gsLst>
              <a:gs pos="12000">
                <a:srgbClr val="800007"/>
              </a:gs>
              <a:gs pos="88000">
                <a:srgbClr val="B3000F"/>
              </a:gs>
            </a:gsLst>
            <a:lin ang="10800000" scaled="0"/>
          </a:gradFill>
          <a:ln>
            <a:noFill/>
          </a:ln>
          <a:effectLst>
            <a:outerShdw blurRad="1016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1200646" y="1428214"/>
            <a:ext cx="7028953" cy="24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重任在肩，更须砥砺奋进。让我们更加紧密地团结在以习近平同志为核心的党中央周围，高举中国特色社会主义伟大旗帜，以习近平新时代中国特色社会主义思想为指导，齐心协力，开拓进取，努力完成全年目标任务，以优异成绩庆祝中国共产党百年华诞，为把我国建设成为富强民主文明和谐美丽的社会主义现代化强国、实现中华民族伟大复兴的中国梦不懈奋斗！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边形 29"/>
          <p:cNvSpPr/>
          <p:nvPr/>
        </p:nvSpPr>
        <p:spPr>
          <a:xfrm>
            <a:off x="1270" y="0"/>
            <a:ext cx="2637790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2020年工作回顾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02560" y="1564005"/>
            <a:ext cx="1805940" cy="1245235"/>
            <a:chOff x="4110" y="3948"/>
            <a:chExt cx="2844" cy="1961"/>
          </a:xfrm>
        </p:grpSpPr>
        <p:sp>
          <p:nvSpPr>
            <p:cNvPr id="27" name="TextBox 26"/>
            <p:cNvSpPr txBox="1"/>
            <p:nvPr/>
          </p:nvSpPr>
          <p:spPr>
            <a:xfrm>
              <a:off x="4110" y="4602"/>
              <a:ext cx="284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最大限度保护了人民生命安全和身体健康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7" name="iSḷïḍé"/>
            <p:cNvSpPr/>
            <p:nvPr/>
          </p:nvSpPr>
          <p:spPr bwMode="auto">
            <a:xfrm>
              <a:off x="5706" y="3948"/>
              <a:ext cx="575" cy="53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0125" y="2541270"/>
            <a:ext cx="2455545" cy="1520825"/>
            <a:chOff x="7575" y="4002"/>
            <a:chExt cx="3867" cy="2395"/>
          </a:xfrm>
        </p:grpSpPr>
        <p:sp>
          <p:nvSpPr>
            <p:cNvPr id="14" name="TextBox 13"/>
            <p:cNvSpPr txBox="1"/>
            <p:nvPr/>
          </p:nvSpPr>
          <p:spPr>
            <a:xfrm>
              <a:off x="7575" y="4509"/>
              <a:ext cx="386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围绕市场主体的急需制定和实施宏观政策</a:t>
              </a: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稳住了经济基本盘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5" name="MH_Other_1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112" y="4002"/>
              <a:ext cx="459" cy="507"/>
            </a:xfrm>
            <a:custGeom>
              <a:avLst/>
              <a:gdLst>
                <a:gd name="connsiteX0" fmla="*/ 7193 w 352425"/>
                <a:gd name="connsiteY0" fmla="*/ 298450 h 442913"/>
                <a:gd name="connsiteX1" fmla="*/ 176213 w 352425"/>
                <a:gd name="connsiteY1" fmla="*/ 352624 h 442913"/>
                <a:gd name="connsiteX2" fmla="*/ 345233 w 352425"/>
                <a:gd name="connsiteY2" fmla="*/ 298450 h 442913"/>
                <a:gd name="connsiteX3" fmla="*/ 352425 w 352425"/>
                <a:gd name="connsiteY3" fmla="*/ 312896 h 442913"/>
                <a:gd name="connsiteX4" fmla="*/ 352425 w 352425"/>
                <a:gd name="connsiteY4" fmla="*/ 367070 h 442913"/>
                <a:gd name="connsiteX5" fmla="*/ 176213 w 352425"/>
                <a:gd name="connsiteY5" fmla="*/ 442913 h 442913"/>
                <a:gd name="connsiteX6" fmla="*/ 0 w 352425"/>
                <a:gd name="connsiteY6" fmla="*/ 367070 h 442913"/>
                <a:gd name="connsiteX7" fmla="*/ 0 w 352425"/>
                <a:gd name="connsiteY7" fmla="*/ 312896 h 442913"/>
                <a:gd name="connsiteX8" fmla="*/ 7193 w 352425"/>
                <a:gd name="connsiteY8" fmla="*/ 298450 h 442913"/>
                <a:gd name="connsiteX9" fmla="*/ 7193 w 352425"/>
                <a:gd name="connsiteY9" fmla="*/ 184150 h 442913"/>
                <a:gd name="connsiteX10" fmla="*/ 176213 w 352425"/>
                <a:gd name="connsiteY10" fmla="*/ 243205 h 442913"/>
                <a:gd name="connsiteX11" fmla="*/ 345233 w 352425"/>
                <a:gd name="connsiteY11" fmla="*/ 184150 h 442913"/>
                <a:gd name="connsiteX12" fmla="*/ 352425 w 352425"/>
                <a:gd name="connsiteY12" fmla="*/ 202605 h 442913"/>
                <a:gd name="connsiteX13" fmla="*/ 352425 w 352425"/>
                <a:gd name="connsiteY13" fmla="*/ 257969 h 442913"/>
                <a:gd name="connsiteX14" fmla="*/ 176213 w 352425"/>
                <a:gd name="connsiteY14" fmla="*/ 331788 h 442913"/>
                <a:gd name="connsiteX15" fmla="*/ 0 w 352425"/>
                <a:gd name="connsiteY15" fmla="*/ 257969 h 442913"/>
                <a:gd name="connsiteX16" fmla="*/ 0 w 352425"/>
                <a:gd name="connsiteY16" fmla="*/ 202605 h 442913"/>
                <a:gd name="connsiteX17" fmla="*/ 7193 w 352425"/>
                <a:gd name="connsiteY17" fmla="*/ 184150 h 442913"/>
                <a:gd name="connsiteX18" fmla="*/ 7193 w 352425"/>
                <a:gd name="connsiteY18" fmla="*/ 76200 h 442913"/>
                <a:gd name="connsiteX19" fmla="*/ 176213 w 352425"/>
                <a:gd name="connsiteY19" fmla="*/ 130795 h 442913"/>
                <a:gd name="connsiteX20" fmla="*/ 345233 w 352425"/>
                <a:gd name="connsiteY20" fmla="*/ 76200 h 442913"/>
                <a:gd name="connsiteX21" fmla="*/ 352425 w 352425"/>
                <a:gd name="connsiteY21" fmla="*/ 94398 h 442913"/>
                <a:gd name="connsiteX22" fmla="*/ 352425 w 352425"/>
                <a:gd name="connsiteY22" fmla="*/ 148993 h 442913"/>
                <a:gd name="connsiteX23" fmla="*/ 176213 w 352425"/>
                <a:gd name="connsiteY23" fmla="*/ 225425 h 442913"/>
                <a:gd name="connsiteX24" fmla="*/ 0 w 352425"/>
                <a:gd name="connsiteY24" fmla="*/ 148993 h 442913"/>
                <a:gd name="connsiteX25" fmla="*/ 0 w 352425"/>
                <a:gd name="connsiteY25" fmla="*/ 94398 h 442913"/>
                <a:gd name="connsiteX26" fmla="*/ 7193 w 352425"/>
                <a:gd name="connsiteY26" fmla="*/ 76200 h 442913"/>
                <a:gd name="connsiteX27" fmla="*/ 177006 w 352425"/>
                <a:gd name="connsiteY27" fmla="*/ 0 h 442913"/>
                <a:gd name="connsiteX28" fmla="*/ 349250 w 352425"/>
                <a:gd name="connsiteY28" fmla="*/ 57944 h 442913"/>
                <a:gd name="connsiteX29" fmla="*/ 177006 w 352425"/>
                <a:gd name="connsiteY29" fmla="*/ 115888 h 442913"/>
                <a:gd name="connsiteX30" fmla="*/ 4762 w 352425"/>
                <a:gd name="connsiteY30" fmla="*/ 57944 h 442913"/>
                <a:gd name="connsiteX31" fmla="*/ 177006 w 352425"/>
                <a:gd name="connsiteY31" fmla="*/ 0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2425" h="442913">
                  <a:moveTo>
                    <a:pt x="7193" y="298450"/>
                  </a:moveTo>
                  <a:cubicBezTo>
                    <a:pt x="25173" y="330954"/>
                    <a:pt x="93501" y="352624"/>
                    <a:pt x="176213" y="352624"/>
                  </a:cubicBezTo>
                  <a:cubicBezTo>
                    <a:pt x="258925" y="352624"/>
                    <a:pt x="327252" y="330954"/>
                    <a:pt x="345233" y="298450"/>
                  </a:cubicBezTo>
                  <a:cubicBezTo>
                    <a:pt x="348829" y="302062"/>
                    <a:pt x="352425" y="309285"/>
                    <a:pt x="352425" y="312896"/>
                  </a:cubicBezTo>
                  <a:cubicBezTo>
                    <a:pt x="352425" y="312896"/>
                    <a:pt x="352425" y="312896"/>
                    <a:pt x="352425" y="367070"/>
                  </a:cubicBezTo>
                  <a:cubicBezTo>
                    <a:pt x="352425" y="410409"/>
                    <a:pt x="273309" y="442913"/>
                    <a:pt x="176213" y="442913"/>
                  </a:cubicBezTo>
                  <a:cubicBezTo>
                    <a:pt x="79116" y="442913"/>
                    <a:pt x="0" y="410409"/>
                    <a:pt x="0" y="367070"/>
                  </a:cubicBezTo>
                  <a:cubicBezTo>
                    <a:pt x="0" y="367070"/>
                    <a:pt x="0" y="367070"/>
                    <a:pt x="0" y="312896"/>
                  </a:cubicBezTo>
                  <a:cubicBezTo>
                    <a:pt x="0" y="309285"/>
                    <a:pt x="3596" y="302062"/>
                    <a:pt x="7193" y="298450"/>
                  </a:cubicBezTo>
                  <a:close/>
                  <a:moveTo>
                    <a:pt x="7193" y="184150"/>
                  </a:moveTo>
                  <a:cubicBezTo>
                    <a:pt x="25173" y="217369"/>
                    <a:pt x="93501" y="243205"/>
                    <a:pt x="176213" y="243205"/>
                  </a:cubicBezTo>
                  <a:cubicBezTo>
                    <a:pt x="258925" y="243205"/>
                    <a:pt x="327252" y="217369"/>
                    <a:pt x="345233" y="184150"/>
                  </a:cubicBezTo>
                  <a:cubicBezTo>
                    <a:pt x="348829" y="191532"/>
                    <a:pt x="352425" y="195223"/>
                    <a:pt x="352425" y="202605"/>
                  </a:cubicBezTo>
                  <a:cubicBezTo>
                    <a:pt x="352425" y="202605"/>
                    <a:pt x="352425" y="202605"/>
                    <a:pt x="352425" y="257969"/>
                  </a:cubicBezTo>
                  <a:cubicBezTo>
                    <a:pt x="352425" y="298570"/>
                    <a:pt x="273309" y="331788"/>
                    <a:pt x="176213" y="331788"/>
                  </a:cubicBezTo>
                  <a:cubicBezTo>
                    <a:pt x="79116" y="331788"/>
                    <a:pt x="0" y="298570"/>
                    <a:pt x="0" y="257969"/>
                  </a:cubicBezTo>
                  <a:cubicBezTo>
                    <a:pt x="0" y="257969"/>
                    <a:pt x="0" y="257969"/>
                    <a:pt x="0" y="202605"/>
                  </a:cubicBezTo>
                  <a:cubicBezTo>
                    <a:pt x="0" y="195223"/>
                    <a:pt x="3596" y="191532"/>
                    <a:pt x="7193" y="184150"/>
                  </a:cubicBezTo>
                  <a:close/>
                  <a:moveTo>
                    <a:pt x="7193" y="76200"/>
                  </a:moveTo>
                  <a:cubicBezTo>
                    <a:pt x="10789" y="108957"/>
                    <a:pt x="86308" y="130795"/>
                    <a:pt x="176213" y="130795"/>
                  </a:cubicBezTo>
                  <a:cubicBezTo>
                    <a:pt x="269713" y="130795"/>
                    <a:pt x="341637" y="108957"/>
                    <a:pt x="345233" y="76200"/>
                  </a:cubicBezTo>
                  <a:cubicBezTo>
                    <a:pt x="348829" y="83479"/>
                    <a:pt x="352425" y="87119"/>
                    <a:pt x="352425" y="94398"/>
                  </a:cubicBezTo>
                  <a:cubicBezTo>
                    <a:pt x="352425" y="94398"/>
                    <a:pt x="352425" y="94398"/>
                    <a:pt x="352425" y="148993"/>
                  </a:cubicBezTo>
                  <a:cubicBezTo>
                    <a:pt x="352425" y="189029"/>
                    <a:pt x="273309" y="225425"/>
                    <a:pt x="176213" y="225425"/>
                  </a:cubicBezTo>
                  <a:cubicBezTo>
                    <a:pt x="79116" y="225425"/>
                    <a:pt x="0" y="189029"/>
                    <a:pt x="0" y="148993"/>
                  </a:cubicBezTo>
                  <a:cubicBezTo>
                    <a:pt x="0" y="148993"/>
                    <a:pt x="0" y="148993"/>
                    <a:pt x="0" y="94398"/>
                  </a:cubicBezTo>
                  <a:cubicBezTo>
                    <a:pt x="0" y="87119"/>
                    <a:pt x="3596" y="83479"/>
                    <a:pt x="7193" y="76200"/>
                  </a:cubicBezTo>
                  <a:close/>
                  <a:moveTo>
                    <a:pt x="177006" y="0"/>
                  </a:moveTo>
                  <a:cubicBezTo>
                    <a:pt x="272134" y="0"/>
                    <a:pt x="349250" y="25942"/>
                    <a:pt x="349250" y="57944"/>
                  </a:cubicBezTo>
                  <a:cubicBezTo>
                    <a:pt x="349250" y="89946"/>
                    <a:pt x="272134" y="115888"/>
                    <a:pt x="177006" y="115888"/>
                  </a:cubicBezTo>
                  <a:cubicBezTo>
                    <a:pt x="81878" y="115888"/>
                    <a:pt x="4762" y="89946"/>
                    <a:pt x="4762" y="57944"/>
                  </a:cubicBezTo>
                  <a:cubicBezTo>
                    <a:pt x="4762" y="25942"/>
                    <a:pt x="81878" y="0"/>
                    <a:pt x="17700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/>
            <a:p>
              <a:pPr>
                <a:defRPr/>
              </a:pPr>
              <a:endParaRPr lang="zh-CN" altLang="zh-CN" sz="1600" dirty="0">
                <a:ea typeface="字魂105号-简雅黑" panose="00000500000000000000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29485" y="3756025"/>
            <a:ext cx="2199640" cy="1024890"/>
            <a:chOff x="3446" y="694"/>
            <a:chExt cx="3464" cy="1614"/>
          </a:xfrm>
        </p:grpSpPr>
        <p:sp>
          <p:nvSpPr>
            <p:cNvPr id="3" name="TextBox 21"/>
            <p:cNvSpPr txBox="1"/>
            <p:nvPr/>
          </p:nvSpPr>
          <p:spPr>
            <a:xfrm>
              <a:off x="3446" y="1157"/>
              <a:ext cx="3464" cy="11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优先稳就业保民生，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人民生活得到切实保障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5585" y="694"/>
              <a:ext cx="688" cy="463"/>
            </a:xfrm>
            <a:custGeom>
              <a:avLst/>
              <a:gdLst>
                <a:gd name="T0" fmla="*/ 99 w 199"/>
                <a:gd name="T1" fmla="*/ 101 h 136"/>
                <a:gd name="T2" fmla="*/ 0 w 199"/>
                <a:gd name="T3" fmla="*/ 51 h 136"/>
                <a:gd name="T4" fmla="*/ 99 w 199"/>
                <a:gd name="T5" fmla="*/ 0 h 136"/>
                <a:gd name="T6" fmla="*/ 199 w 199"/>
                <a:gd name="T7" fmla="*/ 51 h 136"/>
                <a:gd name="T8" fmla="*/ 157 w 199"/>
                <a:gd name="T9" fmla="*/ 72 h 136"/>
                <a:gd name="T10" fmla="*/ 157 w 199"/>
                <a:gd name="T11" fmla="*/ 71 h 136"/>
                <a:gd name="T12" fmla="*/ 107 w 199"/>
                <a:gd name="T13" fmla="*/ 46 h 136"/>
                <a:gd name="T14" fmla="*/ 101 w 199"/>
                <a:gd name="T15" fmla="*/ 44 h 136"/>
                <a:gd name="T16" fmla="*/ 95 w 199"/>
                <a:gd name="T17" fmla="*/ 46 h 136"/>
                <a:gd name="T18" fmla="*/ 93 w 199"/>
                <a:gd name="T19" fmla="*/ 52 h 136"/>
                <a:gd name="T20" fmla="*/ 97 w 199"/>
                <a:gd name="T21" fmla="*/ 59 h 136"/>
                <a:gd name="T22" fmla="*/ 140 w 199"/>
                <a:gd name="T23" fmla="*/ 80 h 136"/>
                <a:gd name="T24" fmla="*/ 99 w 199"/>
                <a:gd name="T25" fmla="*/ 101 h 136"/>
                <a:gd name="T26" fmla="*/ 153 w 199"/>
                <a:gd name="T27" fmla="*/ 117 h 136"/>
                <a:gd name="T28" fmla="*/ 155 w 199"/>
                <a:gd name="T29" fmla="*/ 114 h 136"/>
                <a:gd name="T30" fmla="*/ 153 w 199"/>
                <a:gd name="T31" fmla="*/ 111 h 136"/>
                <a:gd name="T32" fmla="*/ 153 w 199"/>
                <a:gd name="T33" fmla="*/ 74 h 136"/>
                <a:gd name="T34" fmla="*/ 105 w 199"/>
                <a:gd name="T35" fmla="*/ 49 h 136"/>
                <a:gd name="T36" fmla="*/ 98 w 199"/>
                <a:gd name="T37" fmla="*/ 49 h 136"/>
                <a:gd name="T38" fmla="*/ 99 w 199"/>
                <a:gd name="T39" fmla="*/ 55 h 136"/>
                <a:gd name="T40" fmla="*/ 145 w 199"/>
                <a:gd name="T41" fmla="*/ 78 h 136"/>
                <a:gd name="T42" fmla="*/ 145 w 199"/>
                <a:gd name="T43" fmla="*/ 111 h 136"/>
                <a:gd name="T44" fmla="*/ 143 w 199"/>
                <a:gd name="T45" fmla="*/ 114 h 136"/>
                <a:gd name="T46" fmla="*/ 145 w 199"/>
                <a:gd name="T47" fmla="*/ 117 h 136"/>
                <a:gd name="T48" fmla="*/ 142 w 199"/>
                <a:gd name="T49" fmla="*/ 125 h 136"/>
                <a:gd name="T50" fmla="*/ 147 w 199"/>
                <a:gd name="T51" fmla="*/ 132 h 136"/>
                <a:gd name="T52" fmla="*/ 146 w 199"/>
                <a:gd name="T53" fmla="*/ 136 h 136"/>
                <a:gd name="T54" fmla="*/ 157 w 199"/>
                <a:gd name="T55" fmla="*/ 124 h 136"/>
                <a:gd name="T56" fmla="*/ 153 w 199"/>
                <a:gd name="T57" fmla="*/ 117 h 136"/>
                <a:gd name="T58" fmla="*/ 34 w 199"/>
                <a:gd name="T59" fmla="*/ 75 h 136"/>
                <a:gd name="T60" fmla="*/ 34 w 199"/>
                <a:gd name="T61" fmla="*/ 117 h 136"/>
                <a:gd name="T62" fmla="*/ 35 w 199"/>
                <a:gd name="T63" fmla="*/ 117 h 136"/>
                <a:gd name="T64" fmla="*/ 100 w 199"/>
                <a:gd name="T65" fmla="*/ 135 h 136"/>
                <a:gd name="T66" fmla="*/ 139 w 199"/>
                <a:gd name="T67" fmla="*/ 129 h 136"/>
                <a:gd name="T68" fmla="*/ 138 w 199"/>
                <a:gd name="T69" fmla="*/ 125 h 136"/>
                <a:gd name="T70" fmla="*/ 140 w 199"/>
                <a:gd name="T71" fmla="*/ 117 h 136"/>
                <a:gd name="T72" fmla="*/ 139 w 199"/>
                <a:gd name="T73" fmla="*/ 114 h 136"/>
                <a:gd name="T74" fmla="*/ 141 w 199"/>
                <a:gd name="T75" fmla="*/ 109 h 136"/>
                <a:gd name="T76" fmla="*/ 141 w 199"/>
                <a:gd name="T77" fmla="*/ 87 h 136"/>
                <a:gd name="T78" fmla="*/ 99 w 199"/>
                <a:gd name="T79" fmla="*/ 108 h 136"/>
                <a:gd name="T80" fmla="*/ 34 w 199"/>
                <a:gd name="T81" fmla="*/ 75 h 136"/>
                <a:gd name="T82" fmla="*/ 157 w 199"/>
                <a:gd name="T83" fmla="*/ 109 h 136"/>
                <a:gd name="T84" fmla="*/ 159 w 199"/>
                <a:gd name="T85" fmla="*/ 114 h 136"/>
                <a:gd name="T86" fmla="*/ 158 w 199"/>
                <a:gd name="T87" fmla="*/ 117 h 136"/>
                <a:gd name="T88" fmla="*/ 160 w 199"/>
                <a:gd name="T89" fmla="*/ 120 h 136"/>
                <a:gd name="T90" fmla="*/ 164 w 199"/>
                <a:gd name="T91" fmla="*/ 117 h 136"/>
                <a:gd name="T92" fmla="*/ 165 w 199"/>
                <a:gd name="T93" fmla="*/ 117 h 136"/>
                <a:gd name="T94" fmla="*/ 165 w 199"/>
                <a:gd name="T95" fmla="*/ 75 h 136"/>
                <a:gd name="T96" fmla="*/ 157 w 199"/>
                <a:gd name="T97" fmla="*/ 79 h 136"/>
                <a:gd name="T98" fmla="*/ 157 w 199"/>
                <a:gd name="T99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36">
                  <a:moveTo>
                    <a:pt x="99" y="10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6" y="45"/>
                    <a:pt x="104" y="44"/>
                    <a:pt x="101" y="44"/>
                  </a:cubicBezTo>
                  <a:cubicBezTo>
                    <a:pt x="99" y="44"/>
                    <a:pt x="97" y="44"/>
                    <a:pt x="95" y="46"/>
                  </a:cubicBezTo>
                  <a:cubicBezTo>
                    <a:pt x="93" y="48"/>
                    <a:pt x="92" y="51"/>
                    <a:pt x="93" y="52"/>
                  </a:cubicBezTo>
                  <a:cubicBezTo>
                    <a:pt x="93" y="56"/>
                    <a:pt x="96" y="58"/>
                    <a:pt x="97" y="59"/>
                  </a:cubicBezTo>
                  <a:cubicBezTo>
                    <a:pt x="140" y="80"/>
                    <a:pt x="140" y="80"/>
                    <a:pt x="140" y="80"/>
                  </a:cubicBezTo>
                  <a:lnTo>
                    <a:pt x="99" y="101"/>
                  </a:lnTo>
                  <a:close/>
                  <a:moveTo>
                    <a:pt x="153" y="117"/>
                  </a:moveTo>
                  <a:cubicBezTo>
                    <a:pt x="154" y="117"/>
                    <a:pt x="155" y="115"/>
                    <a:pt x="155" y="114"/>
                  </a:cubicBezTo>
                  <a:cubicBezTo>
                    <a:pt x="155" y="113"/>
                    <a:pt x="154" y="112"/>
                    <a:pt x="153" y="111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1" y="46"/>
                    <a:pt x="98" y="49"/>
                  </a:cubicBezTo>
                  <a:cubicBezTo>
                    <a:pt x="94" y="52"/>
                    <a:pt x="99" y="55"/>
                    <a:pt x="99" y="55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2"/>
                    <a:pt x="143" y="113"/>
                    <a:pt x="143" y="114"/>
                  </a:cubicBezTo>
                  <a:cubicBezTo>
                    <a:pt x="143" y="115"/>
                    <a:pt x="144" y="117"/>
                    <a:pt x="145" y="117"/>
                  </a:cubicBezTo>
                  <a:cubicBezTo>
                    <a:pt x="144" y="118"/>
                    <a:pt x="142" y="121"/>
                    <a:pt x="142" y="125"/>
                  </a:cubicBezTo>
                  <a:cubicBezTo>
                    <a:pt x="142" y="129"/>
                    <a:pt x="147" y="129"/>
                    <a:pt x="147" y="132"/>
                  </a:cubicBezTo>
                  <a:cubicBezTo>
                    <a:pt x="147" y="134"/>
                    <a:pt x="146" y="136"/>
                    <a:pt x="146" y="136"/>
                  </a:cubicBezTo>
                  <a:cubicBezTo>
                    <a:pt x="146" y="136"/>
                    <a:pt x="157" y="132"/>
                    <a:pt x="157" y="124"/>
                  </a:cubicBezTo>
                  <a:cubicBezTo>
                    <a:pt x="157" y="120"/>
                    <a:pt x="154" y="118"/>
                    <a:pt x="153" y="117"/>
                  </a:cubicBezTo>
                  <a:close/>
                  <a:moveTo>
                    <a:pt x="34" y="75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53" y="129"/>
                    <a:pt x="76" y="135"/>
                    <a:pt x="100" y="135"/>
                  </a:cubicBezTo>
                  <a:cubicBezTo>
                    <a:pt x="113" y="135"/>
                    <a:pt x="127" y="133"/>
                    <a:pt x="139" y="129"/>
                  </a:cubicBezTo>
                  <a:cubicBezTo>
                    <a:pt x="138" y="128"/>
                    <a:pt x="138" y="126"/>
                    <a:pt x="138" y="125"/>
                  </a:cubicBezTo>
                  <a:cubicBezTo>
                    <a:pt x="138" y="122"/>
                    <a:pt x="139" y="119"/>
                    <a:pt x="140" y="117"/>
                  </a:cubicBezTo>
                  <a:cubicBezTo>
                    <a:pt x="139" y="116"/>
                    <a:pt x="139" y="115"/>
                    <a:pt x="139" y="114"/>
                  </a:cubicBezTo>
                  <a:cubicBezTo>
                    <a:pt x="139" y="112"/>
                    <a:pt x="140" y="110"/>
                    <a:pt x="141" y="109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99" y="108"/>
                    <a:pt x="99" y="108"/>
                    <a:pt x="99" y="108"/>
                  </a:cubicBezTo>
                  <a:lnTo>
                    <a:pt x="34" y="75"/>
                  </a:lnTo>
                  <a:close/>
                  <a:moveTo>
                    <a:pt x="157" y="109"/>
                  </a:moveTo>
                  <a:cubicBezTo>
                    <a:pt x="158" y="111"/>
                    <a:pt x="159" y="112"/>
                    <a:pt x="159" y="114"/>
                  </a:cubicBezTo>
                  <a:cubicBezTo>
                    <a:pt x="159" y="115"/>
                    <a:pt x="159" y="116"/>
                    <a:pt x="158" y="117"/>
                  </a:cubicBezTo>
                  <a:cubicBezTo>
                    <a:pt x="159" y="118"/>
                    <a:pt x="159" y="119"/>
                    <a:pt x="160" y="120"/>
                  </a:cubicBezTo>
                  <a:cubicBezTo>
                    <a:pt x="161" y="119"/>
                    <a:pt x="163" y="118"/>
                    <a:pt x="164" y="117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57" y="79"/>
                    <a:pt x="157" y="79"/>
                    <a:pt x="157" y="79"/>
                  </a:cubicBezTo>
                  <a:lnTo>
                    <a:pt x="157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33240" y="776605"/>
            <a:ext cx="476250" cy="4361815"/>
            <a:chOff x="6824" y="1223"/>
            <a:chExt cx="750" cy="6869"/>
          </a:xfrm>
        </p:grpSpPr>
        <p:grpSp>
          <p:nvGrpSpPr>
            <p:cNvPr id="11" name="组合 10"/>
            <p:cNvGrpSpPr/>
            <p:nvPr/>
          </p:nvGrpSpPr>
          <p:grpSpPr>
            <a:xfrm rot="0">
              <a:off x="6824" y="1223"/>
              <a:ext cx="750" cy="1529"/>
              <a:chOff x="6824" y="1223"/>
              <a:chExt cx="750" cy="152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824" y="1223"/>
                <a:ext cx="751" cy="7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cs"/>
                </a:endParaRPr>
              </a:p>
            </p:txBody>
          </p:sp>
          <p:cxnSp>
            <p:nvCxnSpPr>
              <p:cNvPr id="8" name="Straight Connector 7"/>
              <p:cNvCxnSpPr>
                <a:stCxn id="6" idx="4"/>
              </p:cNvCxnSpPr>
              <p:nvPr/>
            </p:nvCxnSpPr>
            <p:spPr>
              <a:xfrm>
                <a:off x="7200" y="1974"/>
                <a:ext cx="0" cy="77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/>
            <p:cNvSpPr/>
            <p:nvPr/>
          </p:nvSpPr>
          <p:spPr>
            <a:xfrm>
              <a:off x="7090" y="2778"/>
              <a:ext cx="219" cy="21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>
              <a:off x="7200" y="2997"/>
              <a:ext cx="0" cy="129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090" y="4290"/>
              <a:ext cx="219" cy="21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cxnSp>
          <p:nvCxnSpPr>
            <p:cNvPr id="22" name="Straight Connector 21"/>
            <p:cNvCxnSpPr>
              <a:stCxn id="20" idx="4"/>
            </p:cNvCxnSpPr>
            <p:nvPr/>
          </p:nvCxnSpPr>
          <p:spPr>
            <a:xfrm>
              <a:off x="7200" y="4509"/>
              <a:ext cx="0" cy="15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090" y="6089"/>
              <a:ext cx="219" cy="21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cxnSp>
          <p:nvCxnSpPr>
            <p:cNvPr id="5" name="Straight Connector 21"/>
            <p:cNvCxnSpPr/>
            <p:nvPr/>
          </p:nvCxnSpPr>
          <p:spPr>
            <a:xfrm>
              <a:off x="7200" y="6308"/>
              <a:ext cx="0" cy="17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21" idx="4"/>
            <a:endCxn id="8" idx="0"/>
          </p:cNvCxnSpPr>
          <p:nvPr/>
        </p:nvCxnSpPr>
        <p:spPr>
          <a:xfrm>
            <a:off x="4572000" y="1816561"/>
            <a:ext cx="0" cy="8534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02426" y="2669974"/>
            <a:ext cx="139148" cy="13914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cxnSp>
        <p:nvCxnSpPr>
          <p:cNvPr id="9" name="Straight Connector 8"/>
          <p:cNvCxnSpPr>
            <a:stCxn id="8" idx="4"/>
            <a:endCxn id="10" idx="0"/>
          </p:cNvCxnSpPr>
          <p:nvPr/>
        </p:nvCxnSpPr>
        <p:spPr>
          <a:xfrm>
            <a:off x="4572000" y="2809121"/>
            <a:ext cx="0" cy="8534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02426" y="3662534"/>
            <a:ext cx="139148" cy="13914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cxnSp>
        <p:nvCxnSpPr>
          <p:cNvPr id="11" name="Straight Connector 10"/>
          <p:cNvCxnSpPr>
            <a:stCxn id="10" idx="4"/>
          </p:cNvCxnSpPr>
          <p:nvPr/>
        </p:nvCxnSpPr>
        <p:spPr>
          <a:xfrm>
            <a:off x="4572000" y="3801681"/>
            <a:ext cx="0" cy="13418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0"/>
          </p:cNvCxnSpPr>
          <p:nvPr/>
        </p:nvCxnSpPr>
        <p:spPr>
          <a:xfrm>
            <a:off x="4572000" y="0"/>
            <a:ext cx="0" cy="6848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502426" y="684854"/>
            <a:ext cx="139148" cy="13914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cxnSp>
        <p:nvCxnSpPr>
          <p:cNvPr id="20" name="Straight Connector 19"/>
          <p:cNvCxnSpPr>
            <a:stCxn id="19" idx="4"/>
            <a:endCxn id="21" idx="0"/>
          </p:cNvCxnSpPr>
          <p:nvPr/>
        </p:nvCxnSpPr>
        <p:spPr>
          <a:xfrm>
            <a:off x="4572000" y="824001"/>
            <a:ext cx="0" cy="8534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502426" y="1677413"/>
            <a:ext cx="139148" cy="13914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2" name="Freeform 8" hidden="1"/>
          <p:cNvSpPr>
            <a:spLocks noEditPoints="1"/>
          </p:cNvSpPr>
          <p:nvPr/>
        </p:nvSpPr>
        <p:spPr bwMode="auto">
          <a:xfrm>
            <a:off x="5045710" y="1437640"/>
            <a:ext cx="356235" cy="321945"/>
          </a:xfrm>
          <a:custGeom>
            <a:avLst/>
            <a:gdLst>
              <a:gd name="T0" fmla="*/ 115 w 191"/>
              <a:gd name="T1" fmla="*/ 101 h 172"/>
              <a:gd name="T2" fmla="*/ 186 w 191"/>
              <a:gd name="T3" fmla="*/ 101 h 172"/>
              <a:gd name="T4" fmla="*/ 186 w 191"/>
              <a:gd name="T5" fmla="*/ 164 h 172"/>
              <a:gd name="T6" fmla="*/ 178 w 191"/>
              <a:gd name="T7" fmla="*/ 172 h 172"/>
              <a:gd name="T8" fmla="*/ 13 w 191"/>
              <a:gd name="T9" fmla="*/ 172 h 172"/>
              <a:gd name="T10" fmla="*/ 5 w 191"/>
              <a:gd name="T11" fmla="*/ 164 h 172"/>
              <a:gd name="T12" fmla="*/ 5 w 191"/>
              <a:gd name="T13" fmla="*/ 101 h 172"/>
              <a:gd name="T14" fmla="*/ 76 w 191"/>
              <a:gd name="T15" fmla="*/ 101 h 172"/>
              <a:gd name="T16" fmla="*/ 76 w 191"/>
              <a:gd name="T17" fmla="*/ 103 h 172"/>
              <a:gd name="T18" fmla="*/ 78 w 191"/>
              <a:gd name="T19" fmla="*/ 103 h 172"/>
              <a:gd name="T20" fmla="*/ 78 w 191"/>
              <a:gd name="T21" fmla="*/ 120 h 172"/>
              <a:gd name="T22" fmla="*/ 86 w 191"/>
              <a:gd name="T23" fmla="*/ 128 h 172"/>
              <a:gd name="T24" fmla="*/ 104 w 191"/>
              <a:gd name="T25" fmla="*/ 128 h 172"/>
              <a:gd name="T26" fmla="*/ 112 w 191"/>
              <a:gd name="T27" fmla="*/ 120 h 172"/>
              <a:gd name="T28" fmla="*/ 112 w 191"/>
              <a:gd name="T29" fmla="*/ 103 h 172"/>
              <a:gd name="T30" fmla="*/ 115 w 191"/>
              <a:gd name="T31" fmla="*/ 103 h 172"/>
              <a:gd name="T32" fmla="*/ 115 w 191"/>
              <a:gd name="T33" fmla="*/ 101 h 172"/>
              <a:gd name="T34" fmla="*/ 191 w 191"/>
              <a:gd name="T35" fmla="*/ 36 h 172"/>
              <a:gd name="T36" fmla="*/ 191 w 191"/>
              <a:gd name="T37" fmla="*/ 85 h 172"/>
              <a:gd name="T38" fmla="*/ 183 w 191"/>
              <a:gd name="T39" fmla="*/ 93 h 172"/>
              <a:gd name="T40" fmla="*/ 8 w 191"/>
              <a:gd name="T41" fmla="*/ 93 h 172"/>
              <a:gd name="T42" fmla="*/ 0 w 191"/>
              <a:gd name="T43" fmla="*/ 85 h 172"/>
              <a:gd name="T44" fmla="*/ 0 w 191"/>
              <a:gd name="T45" fmla="*/ 36 h 172"/>
              <a:gd name="T46" fmla="*/ 8 w 191"/>
              <a:gd name="T47" fmla="*/ 28 h 172"/>
              <a:gd name="T48" fmla="*/ 62 w 191"/>
              <a:gd name="T49" fmla="*/ 28 h 172"/>
              <a:gd name="T50" fmla="*/ 62 w 191"/>
              <a:gd name="T51" fmla="*/ 12 h 172"/>
              <a:gd name="T52" fmla="*/ 73 w 191"/>
              <a:gd name="T53" fmla="*/ 0 h 172"/>
              <a:gd name="T54" fmla="*/ 117 w 191"/>
              <a:gd name="T55" fmla="*/ 0 h 172"/>
              <a:gd name="T56" fmla="*/ 129 w 191"/>
              <a:gd name="T57" fmla="*/ 12 h 172"/>
              <a:gd name="T58" fmla="*/ 129 w 191"/>
              <a:gd name="T59" fmla="*/ 28 h 172"/>
              <a:gd name="T60" fmla="*/ 183 w 191"/>
              <a:gd name="T61" fmla="*/ 28 h 172"/>
              <a:gd name="T62" fmla="*/ 191 w 191"/>
              <a:gd name="T63" fmla="*/ 36 h 172"/>
              <a:gd name="T64" fmla="*/ 113 w 191"/>
              <a:gd name="T65" fmla="*/ 16 h 172"/>
              <a:gd name="T66" fmla="*/ 78 w 191"/>
              <a:gd name="T67" fmla="*/ 16 h 172"/>
              <a:gd name="T68" fmla="*/ 78 w 191"/>
              <a:gd name="T69" fmla="*/ 28 h 172"/>
              <a:gd name="T70" fmla="*/ 113 w 191"/>
              <a:gd name="T71" fmla="*/ 28 h 172"/>
              <a:gd name="T72" fmla="*/ 113 w 191"/>
              <a:gd name="T73" fmla="*/ 1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1" h="172">
                <a:moveTo>
                  <a:pt x="115" y="101"/>
                </a:moveTo>
                <a:cubicBezTo>
                  <a:pt x="186" y="101"/>
                  <a:pt x="186" y="101"/>
                  <a:pt x="186" y="101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86" y="168"/>
                  <a:pt x="182" y="172"/>
                  <a:pt x="178" y="172"/>
                </a:cubicBezTo>
                <a:cubicBezTo>
                  <a:pt x="13" y="172"/>
                  <a:pt x="13" y="172"/>
                  <a:pt x="13" y="172"/>
                </a:cubicBezTo>
                <a:cubicBezTo>
                  <a:pt x="8" y="172"/>
                  <a:pt x="5" y="168"/>
                  <a:pt x="5" y="164"/>
                </a:cubicBezTo>
                <a:cubicBezTo>
                  <a:pt x="5" y="101"/>
                  <a:pt x="5" y="101"/>
                  <a:pt x="5" y="101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8" y="124"/>
                  <a:pt x="82" y="128"/>
                  <a:pt x="8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9" y="128"/>
                  <a:pt x="112" y="124"/>
                  <a:pt x="112" y="120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5" y="103"/>
                  <a:pt x="115" y="103"/>
                  <a:pt x="115" y="103"/>
                </a:cubicBezTo>
                <a:lnTo>
                  <a:pt x="115" y="101"/>
                </a:lnTo>
                <a:close/>
                <a:moveTo>
                  <a:pt x="191" y="36"/>
                </a:moveTo>
                <a:cubicBezTo>
                  <a:pt x="191" y="85"/>
                  <a:pt x="191" y="85"/>
                  <a:pt x="191" y="85"/>
                </a:cubicBezTo>
                <a:cubicBezTo>
                  <a:pt x="191" y="89"/>
                  <a:pt x="187" y="93"/>
                  <a:pt x="18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3" y="93"/>
                  <a:pt x="0" y="89"/>
                  <a:pt x="0" y="8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1"/>
                  <a:pt x="3" y="28"/>
                  <a:pt x="8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6"/>
                  <a:pt x="67" y="0"/>
                  <a:pt x="73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3" y="0"/>
                  <a:pt x="129" y="6"/>
                  <a:pt x="129" y="12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87" y="28"/>
                  <a:pt x="191" y="31"/>
                  <a:pt x="191" y="36"/>
                </a:cubicBezTo>
                <a:close/>
                <a:moveTo>
                  <a:pt x="113" y="16"/>
                </a:moveTo>
                <a:cubicBezTo>
                  <a:pt x="78" y="16"/>
                  <a:pt x="78" y="16"/>
                  <a:pt x="78" y="16"/>
                </a:cubicBezTo>
                <a:cubicBezTo>
                  <a:pt x="78" y="28"/>
                  <a:pt x="78" y="28"/>
                  <a:pt x="78" y="28"/>
                </a:cubicBezTo>
                <a:cubicBezTo>
                  <a:pt x="113" y="28"/>
                  <a:pt x="113" y="28"/>
                  <a:pt x="113" y="28"/>
                </a:cubicBezTo>
                <a:lnTo>
                  <a:pt x="113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3" name="Freeform 11" hidden="1"/>
          <p:cNvSpPr>
            <a:spLocks noEditPoints="1"/>
          </p:cNvSpPr>
          <p:nvPr/>
        </p:nvSpPr>
        <p:spPr bwMode="auto">
          <a:xfrm>
            <a:off x="4890135" y="3662680"/>
            <a:ext cx="370840" cy="304800"/>
          </a:xfrm>
          <a:custGeom>
            <a:avLst/>
            <a:gdLst>
              <a:gd name="T0" fmla="*/ 146 w 199"/>
              <a:gd name="T1" fmla="*/ 111 h 163"/>
              <a:gd name="T2" fmla="*/ 132 w 199"/>
              <a:gd name="T3" fmla="*/ 129 h 163"/>
              <a:gd name="T4" fmla="*/ 122 w 199"/>
              <a:gd name="T5" fmla="*/ 142 h 163"/>
              <a:gd name="T6" fmla="*/ 108 w 199"/>
              <a:gd name="T7" fmla="*/ 160 h 163"/>
              <a:gd name="T8" fmla="*/ 99 w 199"/>
              <a:gd name="T9" fmla="*/ 160 h 163"/>
              <a:gd name="T10" fmla="*/ 85 w 199"/>
              <a:gd name="T11" fmla="*/ 142 h 163"/>
              <a:gd name="T12" fmla="*/ 75 w 199"/>
              <a:gd name="T13" fmla="*/ 129 h 163"/>
              <a:gd name="T14" fmla="*/ 61 w 199"/>
              <a:gd name="T15" fmla="*/ 111 h 163"/>
              <a:gd name="T16" fmla="*/ 64 w 199"/>
              <a:gd name="T17" fmla="*/ 105 h 163"/>
              <a:gd name="T18" fmla="*/ 87 w 199"/>
              <a:gd name="T19" fmla="*/ 105 h 163"/>
              <a:gd name="T20" fmla="*/ 87 w 199"/>
              <a:gd name="T21" fmla="*/ 53 h 163"/>
              <a:gd name="T22" fmla="*/ 93 w 199"/>
              <a:gd name="T23" fmla="*/ 47 h 163"/>
              <a:gd name="T24" fmla="*/ 114 w 199"/>
              <a:gd name="T25" fmla="*/ 47 h 163"/>
              <a:gd name="T26" fmla="*/ 120 w 199"/>
              <a:gd name="T27" fmla="*/ 53 h 163"/>
              <a:gd name="T28" fmla="*/ 120 w 199"/>
              <a:gd name="T29" fmla="*/ 105 h 163"/>
              <a:gd name="T30" fmla="*/ 143 w 199"/>
              <a:gd name="T31" fmla="*/ 105 h 163"/>
              <a:gd name="T32" fmla="*/ 146 w 199"/>
              <a:gd name="T33" fmla="*/ 111 h 163"/>
              <a:gd name="T34" fmla="*/ 184 w 199"/>
              <a:gd name="T35" fmla="*/ 61 h 163"/>
              <a:gd name="T36" fmla="*/ 185 w 199"/>
              <a:gd name="T37" fmla="*/ 52 h 163"/>
              <a:gd name="T38" fmla="*/ 132 w 199"/>
              <a:gd name="T39" fmla="*/ 0 h 163"/>
              <a:gd name="T40" fmla="*/ 86 w 199"/>
              <a:gd name="T41" fmla="*/ 26 h 163"/>
              <a:gd name="T42" fmla="*/ 68 w 199"/>
              <a:gd name="T43" fmla="*/ 20 h 163"/>
              <a:gd name="T44" fmla="*/ 35 w 199"/>
              <a:gd name="T45" fmla="*/ 54 h 163"/>
              <a:gd name="T46" fmla="*/ 35 w 199"/>
              <a:gd name="T47" fmla="*/ 54 h 163"/>
              <a:gd name="T48" fmla="*/ 0 w 199"/>
              <a:gd name="T49" fmla="*/ 92 h 163"/>
              <a:gd name="T50" fmla="*/ 38 w 199"/>
              <a:gd name="T51" fmla="*/ 130 h 163"/>
              <a:gd name="T52" fmla="*/ 60 w 199"/>
              <a:gd name="T53" fmla="*/ 130 h 163"/>
              <a:gd name="T54" fmla="*/ 52 w 199"/>
              <a:gd name="T55" fmla="*/ 118 h 163"/>
              <a:gd name="T56" fmla="*/ 49 w 199"/>
              <a:gd name="T57" fmla="*/ 101 h 163"/>
              <a:gd name="T58" fmla="*/ 64 w 199"/>
              <a:gd name="T59" fmla="*/ 93 h 163"/>
              <a:gd name="T60" fmla="*/ 75 w 199"/>
              <a:gd name="T61" fmla="*/ 93 h 163"/>
              <a:gd name="T62" fmla="*/ 75 w 199"/>
              <a:gd name="T63" fmla="*/ 53 h 163"/>
              <a:gd name="T64" fmla="*/ 93 w 199"/>
              <a:gd name="T65" fmla="*/ 35 h 163"/>
              <a:gd name="T66" fmla="*/ 114 w 199"/>
              <a:gd name="T67" fmla="*/ 35 h 163"/>
              <a:gd name="T68" fmla="*/ 132 w 199"/>
              <a:gd name="T69" fmla="*/ 53 h 163"/>
              <a:gd name="T70" fmla="*/ 132 w 199"/>
              <a:gd name="T71" fmla="*/ 93 h 163"/>
              <a:gd name="T72" fmla="*/ 143 w 199"/>
              <a:gd name="T73" fmla="*/ 93 h 163"/>
              <a:gd name="T74" fmla="*/ 158 w 199"/>
              <a:gd name="T75" fmla="*/ 101 h 163"/>
              <a:gd name="T76" fmla="*/ 155 w 199"/>
              <a:gd name="T77" fmla="*/ 118 h 163"/>
              <a:gd name="T78" fmla="*/ 147 w 199"/>
              <a:gd name="T79" fmla="*/ 130 h 163"/>
              <a:gd name="T80" fmla="*/ 161 w 199"/>
              <a:gd name="T81" fmla="*/ 130 h 163"/>
              <a:gd name="T82" fmla="*/ 199 w 199"/>
              <a:gd name="T83" fmla="*/ 92 h 163"/>
              <a:gd name="T84" fmla="*/ 184 w 199"/>
              <a:gd name="T85" fmla="*/ 6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9" h="163">
                <a:moveTo>
                  <a:pt x="146" y="111"/>
                </a:moveTo>
                <a:cubicBezTo>
                  <a:pt x="132" y="129"/>
                  <a:pt x="132" y="129"/>
                  <a:pt x="132" y="129"/>
                </a:cubicBezTo>
                <a:cubicBezTo>
                  <a:pt x="129" y="133"/>
                  <a:pt x="125" y="138"/>
                  <a:pt x="122" y="142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6" y="163"/>
                  <a:pt x="101" y="163"/>
                  <a:pt x="99" y="160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2" y="138"/>
                  <a:pt x="78" y="133"/>
                  <a:pt x="75" y="129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58" y="108"/>
                  <a:pt x="60" y="105"/>
                  <a:pt x="64" y="105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7" y="53"/>
                  <a:pt x="87" y="53"/>
                  <a:pt x="87" y="53"/>
                </a:cubicBezTo>
                <a:cubicBezTo>
                  <a:pt x="87" y="50"/>
                  <a:pt x="90" y="47"/>
                  <a:pt x="93" y="47"/>
                </a:cubicBezTo>
                <a:cubicBezTo>
                  <a:pt x="114" y="47"/>
                  <a:pt x="114" y="47"/>
                  <a:pt x="114" y="47"/>
                </a:cubicBezTo>
                <a:cubicBezTo>
                  <a:pt x="117" y="47"/>
                  <a:pt x="120" y="50"/>
                  <a:pt x="120" y="53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7" y="105"/>
                  <a:pt x="149" y="108"/>
                  <a:pt x="146" y="111"/>
                </a:cubicBezTo>
                <a:close/>
                <a:moveTo>
                  <a:pt x="184" y="61"/>
                </a:moveTo>
                <a:cubicBezTo>
                  <a:pt x="184" y="58"/>
                  <a:pt x="185" y="55"/>
                  <a:pt x="185" y="52"/>
                </a:cubicBezTo>
                <a:cubicBezTo>
                  <a:pt x="185" y="23"/>
                  <a:pt x="161" y="0"/>
                  <a:pt x="132" y="0"/>
                </a:cubicBezTo>
                <a:cubicBezTo>
                  <a:pt x="112" y="0"/>
                  <a:pt x="95" y="10"/>
                  <a:pt x="86" y="26"/>
                </a:cubicBezTo>
                <a:cubicBezTo>
                  <a:pt x="81" y="22"/>
                  <a:pt x="75" y="20"/>
                  <a:pt x="68" y="20"/>
                </a:cubicBezTo>
                <a:cubicBezTo>
                  <a:pt x="49" y="20"/>
                  <a:pt x="35" y="35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15" y="56"/>
                  <a:pt x="0" y="72"/>
                  <a:pt x="0" y="92"/>
                </a:cubicBezTo>
                <a:cubicBezTo>
                  <a:pt x="0" y="113"/>
                  <a:pt x="17" y="130"/>
                  <a:pt x="38" y="130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8" y="113"/>
                  <a:pt x="47" y="107"/>
                  <a:pt x="49" y="101"/>
                </a:cubicBezTo>
                <a:cubicBezTo>
                  <a:pt x="52" y="96"/>
                  <a:pt x="58" y="93"/>
                  <a:pt x="64" y="93"/>
                </a:cubicBezTo>
                <a:cubicBezTo>
                  <a:pt x="75" y="93"/>
                  <a:pt x="75" y="93"/>
                  <a:pt x="75" y="93"/>
                </a:cubicBezTo>
                <a:cubicBezTo>
                  <a:pt x="75" y="53"/>
                  <a:pt x="75" y="53"/>
                  <a:pt x="75" y="53"/>
                </a:cubicBezTo>
                <a:cubicBezTo>
                  <a:pt x="75" y="43"/>
                  <a:pt x="83" y="35"/>
                  <a:pt x="93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24" y="35"/>
                  <a:pt x="132" y="43"/>
                  <a:pt x="132" y="5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50" y="93"/>
                  <a:pt x="155" y="96"/>
                  <a:pt x="158" y="101"/>
                </a:cubicBezTo>
                <a:cubicBezTo>
                  <a:pt x="160" y="107"/>
                  <a:pt x="160" y="113"/>
                  <a:pt x="155" y="118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82" y="130"/>
                  <a:pt x="199" y="113"/>
                  <a:pt x="199" y="92"/>
                </a:cubicBezTo>
                <a:cubicBezTo>
                  <a:pt x="199" y="79"/>
                  <a:pt x="193" y="68"/>
                  <a:pt x="184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6" name="Freeform 24" hidden="1"/>
          <p:cNvSpPr>
            <a:spLocks noEditPoints="1"/>
          </p:cNvSpPr>
          <p:nvPr/>
        </p:nvSpPr>
        <p:spPr bwMode="auto">
          <a:xfrm>
            <a:off x="689610" y="433070"/>
            <a:ext cx="373380" cy="309245"/>
          </a:xfrm>
          <a:custGeom>
            <a:avLst/>
            <a:gdLst>
              <a:gd name="T0" fmla="*/ 143 w 200"/>
              <a:gd name="T1" fmla="*/ 109 h 166"/>
              <a:gd name="T2" fmla="*/ 120 w 200"/>
              <a:gd name="T3" fmla="*/ 109 h 166"/>
              <a:gd name="T4" fmla="*/ 120 w 200"/>
              <a:gd name="T5" fmla="*/ 160 h 166"/>
              <a:gd name="T6" fmla="*/ 114 w 200"/>
              <a:gd name="T7" fmla="*/ 166 h 166"/>
              <a:gd name="T8" fmla="*/ 94 w 200"/>
              <a:gd name="T9" fmla="*/ 166 h 166"/>
              <a:gd name="T10" fmla="*/ 88 w 200"/>
              <a:gd name="T11" fmla="*/ 160 h 166"/>
              <a:gd name="T12" fmla="*/ 88 w 200"/>
              <a:gd name="T13" fmla="*/ 109 h 166"/>
              <a:gd name="T14" fmla="*/ 65 w 200"/>
              <a:gd name="T15" fmla="*/ 109 h 166"/>
              <a:gd name="T16" fmla="*/ 62 w 200"/>
              <a:gd name="T17" fmla="*/ 102 h 166"/>
              <a:gd name="T18" fmla="*/ 76 w 200"/>
              <a:gd name="T19" fmla="*/ 84 h 166"/>
              <a:gd name="T20" fmla="*/ 85 w 200"/>
              <a:gd name="T21" fmla="*/ 72 h 166"/>
              <a:gd name="T22" fmla="*/ 99 w 200"/>
              <a:gd name="T23" fmla="*/ 54 h 166"/>
              <a:gd name="T24" fmla="*/ 109 w 200"/>
              <a:gd name="T25" fmla="*/ 54 h 166"/>
              <a:gd name="T26" fmla="*/ 123 w 200"/>
              <a:gd name="T27" fmla="*/ 72 h 166"/>
              <a:gd name="T28" fmla="*/ 133 w 200"/>
              <a:gd name="T29" fmla="*/ 84 h 166"/>
              <a:gd name="T30" fmla="*/ 146 w 200"/>
              <a:gd name="T31" fmla="*/ 102 h 166"/>
              <a:gd name="T32" fmla="*/ 143 w 200"/>
              <a:gd name="T33" fmla="*/ 109 h 166"/>
              <a:gd name="T34" fmla="*/ 184 w 200"/>
              <a:gd name="T35" fmla="*/ 61 h 166"/>
              <a:gd name="T36" fmla="*/ 185 w 200"/>
              <a:gd name="T37" fmla="*/ 53 h 166"/>
              <a:gd name="T38" fmla="*/ 132 w 200"/>
              <a:gd name="T39" fmla="*/ 0 h 166"/>
              <a:gd name="T40" fmla="*/ 87 w 200"/>
              <a:gd name="T41" fmla="*/ 26 h 166"/>
              <a:gd name="T42" fmla="*/ 68 w 200"/>
              <a:gd name="T43" fmla="*/ 21 h 166"/>
              <a:gd name="T44" fmla="*/ 35 w 200"/>
              <a:gd name="T45" fmla="*/ 54 h 166"/>
              <a:gd name="T46" fmla="*/ 35 w 200"/>
              <a:gd name="T47" fmla="*/ 54 h 166"/>
              <a:gd name="T48" fmla="*/ 0 w 200"/>
              <a:gd name="T49" fmla="*/ 92 h 166"/>
              <a:gd name="T50" fmla="*/ 38 w 200"/>
              <a:gd name="T51" fmla="*/ 130 h 166"/>
              <a:gd name="T52" fmla="*/ 76 w 200"/>
              <a:gd name="T53" fmla="*/ 130 h 166"/>
              <a:gd name="T54" fmla="*/ 76 w 200"/>
              <a:gd name="T55" fmla="*/ 121 h 166"/>
              <a:gd name="T56" fmla="*/ 65 w 200"/>
              <a:gd name="T57" fmla="*/ 121 h 166"/>
              <a:gd name="T58" fmla="*/ 50 w 200"/>
              <a:gd name="T59" fmla="*/ 112 h 166"/>
              <a:gd name="T60" fmla="*/ 52 w 200"/>
              <a:gd name="T61" fmla="*/ 95 h 166"/>
              <a:gd name="T62" fmla="*/ 66 w 200"/>
              <a:gd name="T63" fmla="*/ 77 h 166"/>
              <a:gd name="T64" fmla="*/ 76 w 200"/>
              <a:gd name="T65" fmla="*/ 64 h 166"/>
              <a:gd name="T66" fmla="*/ 90 w 200"/>
              <a:gd name="T67" fmla="*/ 46 h 166"/>
              <a:gd name="T68" fmla="*/ 104 w 200"/>
              <a:gd name="T69" fmla="*/ 39 h 166"/>
              <a:gd name="T70" fmla="*/ 118 w 200"/>
              <a:gd name="T71" fmla="*/ 46 h 166"/>
              <a:gd name="T72" fmla="*/ 132 w 200"/>
              <a:gd name="T73" fmla="*/ 64 h 166"/>
              <a:gd name="T74" fmla="*/ 137 w 200"/>
              <a:gd name="T75" fmla="*/ 71 h 166"/>
              <a:gd name="T76" fmla="*/ 142 w 200"/>
              <a:gd name="T77" fmla="*/ 77 h 166"/>
              <a:gd name="T78" fmla="*/ 156 w 200"/>
              <a:gd name="T79" fmla="*/ 95 h 166"/>
              <a:gd name="T80" fmla="*/ 158 w 200"/>
              <a:gd name="T81" fmla="*/ 112 h 166"/>
              <a:gd name="T82" fmla="*/ 143 w 200"/>
              <a:gd name="T83" fmla="*/ 121 h 166"/>
              <a:gd name="T84" fmla="*/ 132 w 200"/>
              <a:gd name="T85" fmla="*/ 121 h 166"/>
              <a:gd name="T86" fmla="*/ 132 w 200"/>
              <a:gd name="T87" fmla="*/ 130 h 166"/>
              <a:gd name="T88" fmla="*/ 162 w 200"/>
              <a:gd name="T89" fmla="*/ 130 h 166"/>
              <a:gd name="T90" fmla="*/ 200 w 200"/>
              <a:gd name="T91" fmla="*/ 92 h 166"/>
              <a:gd name="T92" fmla="*/ 184 w 200"/>
              <a:gd name="T93" fmla="*/ 6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0" h="166">
                <a:moveTo>
                  <a:pt x="143" y="109"/>
                </a:moveTo>
                <a:cubicBezTo>
                  <a:pt x="120" y="109"/>
                  <a:pt x="120" y="109"/>
                  <a:pt x="120" y="109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0" y="164"/>
                  <a:pt x="118" y="166"/>
                  <a:pt x="11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1" y="166"/>
                  <a:pt x="88" y="164"/>
                  <a:pt x="88" y="160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0" y="109"/>
                  <a:pt x="59" y="106"/>
                  <a:pt x="62" y="102"/>
                </a:cubicBezTo>
                <a:cubicBezTo>
                  <a:pt x="76" y="84"/>
                  <a:pt x="76" y="84"/>
                  <a:pt x="76" y="84"/>
                </a:cubicBezTo>
                <a:cubicBezTo>
                  <a:pt x="78" y="81"/>
                  <a:pt x="83" y="75"/>
                  <a:pt x="85" y="72"/>
                </a:cubicBezTo>
                <a:cubicBezTo>
                  <a:pt x="99" y="54"/>
                  <a:pt x="99" y="54"/>
                  <a:pt x="99" y="54"/>
                </a:cubicBezTo>
                <a:cubicBezTo>
                  <a:pt x="102" y="50"/>
                  <a:pt x="106" y="50"/>
                  <a:pt x="109" y="54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6" y="75"/>
                  <a:pt x="130" y="81"/>
                  <a:pt x="133" y="84"/>
                </a:cubicBezTo>
                <a:cubicBezTo>
                  <a:pt x="146" y="102"/>
                  <a:pt x="146" y="102"/>
                  <a:pt x="146" y="102"/>
                </a:cubicBezTo>
                <a:cubicBezTo>
                  <a:pt x="149" y="106"/>
                  <a:pt x="148" y="109"/>
                  <a:pt x="143" y="109"/>
                </a:cubicBezTo>
                <a:close/>
                <a:moveTo>
                  <a:pt x="184" y="61"/>
                </a:moveTo>
                <a:cubicBezTo>
                  <a:pt x="185" y="59"/>
                  <a:pt x="185" y="56"/>
                  <a:pt x="185" y="53"/>
                </a:cubicBezTo>
                <a:cubicBezTo>
                  <a:pt x="185" y="24"/>
                  <a:pt x="162" y="0"/>
                  <a:pt x="132" y="0"/>
                </a:cubicBezTo>
                <a:cubicBezTo>
                  <a:pt x="113" y="0"/>
                  <a:pt x="96" y="11"/>
                  <a:pt x="87" y="26"/>
                </a:cubicBezTo>
                <a:cubicBezTo>
                  <a:pt x="82" y="23"/>
                  <a:pt x="75" y="21"/>
                  <a:pt x="68" y="21"/>
                </a:cubicBezTo>
                <a:cubicBezTo>
                  <a:pt x="50" y="21"/>
                  <a:pt x="35" y="36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16" y="56"/>
                  <a:pt x="0" y="72"/>
                  <a:pt x="0" y="92"/>
                </a:cubicBezTo>
                <a:cubicBezTo>
                  <a:pt x="0" y="113"/>
                  <a:pt x="17" y="130"/>
                  <a:pt x="38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58" y="121"/>
                  <a:pt x="52" y="117"/>
                  <a:pt x="50" y="112"/>
                </a:cubicBezTo>
                <a:cubicBezTo>
                  <a:pt x="47" y="107"/>
                  <a:pt x="48" y="100"/>
                  <a:pt x="52" y="95"/>
                </a:cubicBezTo>
                <a:cubicBezTo>
                  <a:pt x="66" y="77"/>
                  <a:pt x="66" y="77"/>
                  <a:pt x="66" y="77"/>
                </a:cubicBezTo>
                <a:cubicBezTo>
                  <a:pt x="76" y="64"/>
                  <a:pt x="76" y="64"/>
                  <a:pt x="76" y="64"/>
                </a:cubicBezTo>
                <a:cubicBezTo>
                  <a:pt x="90" y="46"/>
                  <a:pt x="90" y="46"/>
                  <a:pt x="90" y="46"/>
                </a:cubicBezTo>
                <a:cubicBezTo>
                  <a:pt x="93" y="42"/>
                  <a:pt x="99" y="39"/>
                  <a:pt x="104" y="39"/>
                </a:cubicBezTo>
                <a:cubicBezTo>
                  <a:pt x="110" y="39"/>
                  <a:pt x="115" y="42"/>
                  <a:pt x="118" y="46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60" y="100"/>
                  <a:pt x="161" y="107"/>
                  <a:pt x="158" y="112"/>
                </a:cubicBezTo>
                <a:cubicBezTo>
                  <a:pt x="156" y="117"/>
                  <a:pt x="150" y="121"/>
                  <a:pt x="143" y="121"/>
                </a:cubicBezTo>
                <a:cubicBezTo>
                  <a:pt x="132" y="121"/>
                  <a:pt x="132" y="121"/>
                  <a:pt x="132" y="121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62" y="130"/>
                  <a:pt x="162" y="130"/>
                  <a:pt x="162" y="130"/>
                </a:cubicBezTo>
                <a:cubicBezTo>
                  <a:pt x="183" y="130"/>
                  <a:pt x="200" y="113"/>
                  <a:pt x="200" y="92"/>
                </a:cubicBezTo>
                <a:cubicBezTo>
                  <a:pt x="200" y="79"/>
                  <a:pt x="194" y="68"/>
                  <a:pt x="184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7" name="Freeform 29" hidden="1"/>
          <p:cNvSpPr>
            <a:spLocks noEditPoints="1"/>
          </p:cNvSpPr>
          <p:nvPr/>
        </p:nvSpPr>
        <p:spPr bwMode="auto">
          <a:xfrm>
            <a:off x="3755390" y="2395855"/>
            <a:ext cx="373380" cy="351155"/>
          </a:xfrm>
          <a:custGeom>
            <a:avLst/>
            <a:gdLst>
              <a:gd name="T0" fmla="*/ 176 w 200"/>
              <a:gd name="T1" fmla="*/ 0 h 189"/>
              <a:gd name="T2" fmla="*/ 24 w 200"/>
              <a:gd name="T3" fmla="*/ 0 h 189"/>
              <a:gd name="T4" fmla="*/ 0 w 200"/>
              <a:gd name="T5" fmla="*/ 24 h 189"/>
              <a:gd name="T6" fmla="*/ 0 w 200"/>
              <a:gd name="T7" fmla="*/ 126 h 189"/>
              <a:gd name="T8" fmla="*/ 24 w 200"/>
              <a:gd name="T9" fmla="*/ 150 h 189"/>
              <a:gd name="T10" fmla="*/ 32 w 200"/>
              <a:gd name="T11" fmla="*/ 150 h 189"/>
              <a:gd name="T12" fmla="*/ 31 w 200"/>
              <a:gd name="T13" fmla="*/ 189 h 189"/>
              <a:gd name="T14" fmla="*/ 87 w 200"/>
              <a:gd name="T15" fmla="*/ 150 h 189"/>
              <a:gd name="T16" fmla="*/ 176 w 200"/>
              <a:gd name="T17" fmla="*/ 150 h 189"/>
              <a:gd name="T18" fmla="*/ 200 w 200"/>
              <a:gd name="T19" fmla="*/ 126 h 189"/>
              <a:gd name="T20" fmla="*/ 200 w 200"/>
              <a:gd name="T21" fmla="*/ 24 h 189"/>
              <a:gd name="T22" fmla="*/ 176 w 200"/>
              <a:gd name="T23" fmla="*/ 0 h 189"/>
              <a:gd name="T24" fmla="*/ 59 w 200"/>
              <a:gd name="T25" fmla="*/ 85 h 189"/>
              <a:gd name="T26" fmla="*/ 47 w 200"/>
              <a:gd name="T27" fmla="*/ 73 h 189"/>
              <a:gd name="T28" fmla="*/ 59 w 200"/>
              <a:gd name="T29" fmla="*/ 61 h 189"/>
              <a:gd name="T30" fmla="*/ 71 w 200"/>
              <a:gd name="T31" fmla="*/ 73 h 189"/>
              <a:gd name="T32" fmla="*/ 59 w 200"/>
              <a:gd name="T33" fmla="*/ 85 h 189"/>
              <a:gd name="T34" fmla="*/ 100 w 200"/>
              <a:gd name="T35" fmla="*/ 85 h 189"/>
              <a:gd name="T36" fmla="*/ 88 w 200"/>
              <a:gd name="T37" fmla="*/ 73 h 189"/>
              <a:gd name="T38" fmla="*/ 100 w 200"/>
              <a:gd name="T39" fmla="*/ 61 h 189"/>
              <a:gd name="T40" fmla="*/ 112 w 200"/>
              <a:gd name="T41" fmla="*/ 73 h 189"/>
              <a:gd name="T42" fmla="*/ 100 w 200"/>
              <a:gd name="T43" fmla="*/ 85 h 189"/>
              <a:gd name="T44" fmla="*/ 141 w 200"/>
              <a:gd name="T45" fmla="*/ 86 h 189"/>
              <a:gd name="T46" fmla="*/ 129 w 200"/>
              <a:gd name="T47" fmla="*/ 74 h 189"/>
              <a:gd name="T48" fmla="*/ 141 w 200"/>
              <a:gd name="T49" fmla="*/ 62 h 189"/>
              <a:gd name="T50" fmla="*/ 153 w 200"/>
              <a:gd name="T51" fmla="*/ 74 h 189"/>
              <a:gd name="T52" fmla="*/ 141 w 200"/>
              <a:gd name="T53" fmla="*/ 8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0" h="189">
                <a:moveTo>
                  <a:pt x="176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9"/>
                  <a:pt x="11" y="150"/>
                  <a:pt x="24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1" y="189"/>
                  <a:pt x="31" y="189"/>
                  <a:pt x="31" y="189"/>
                </a:cubicBezTo>
                <a:cubicBezTo>
                  <a:pt x="87" y="150"/>
                  <a:pt x="87" y="150"/>
                  <a:pt x="87" y="150"/>
                </a:cubicBezTo>
                <a:cubicBezTo>
                  <a:pt x="176" y="150"/>
                  <a:pt x="176" y="150"/>
                  <a:pt x="176" y="150"/>
                </a:cubicBezTo>
                <a:cubicBezTo>
                  <a:pt x="189" y="150"/>
                  <a:pt x="200" y="139"/>
                  <a:pt x="200" y="126"/>
                </a:cubicBezTo>
                <a:cubicBezTo>
                  <a:pt x="200" y="24"/>
                  <a:pt x="200" y="24"/>
                  <a:pt x="200" y="24"/>
                </a:cubicBezTo>
                <a:cubicBezTo>
                  <a:pt x="200" y="11"/>
                  <a:pt x="189" y="0"/>
                  <a:pt x="176" y="0"/>
                </a:cubicBezTo>
                <a:close/>
                <a:moveTo>
                  <a:pt x="59" y="85"/>
                </a:moveTo>
                <a:cubicBezTo>
                  <a:pt x="53" y="85"/>
                  <a:pt x="47" y="79"/>
                  <a:pt x="47" y="73"/>
                </a:cubicBezTo>
                <a:cubicBezTo>
                  <a:pt x="47" y="66"/>
                  <a:pt x="53" y="61"/>
                  <a:pt x="59" y="61"/>
                </a:cubicBezTo>
                <a:cubicBezTo>
                  <a:pt x="66" y="61"/>
                  <a:pt x="71" y="66"/>
                  <a:pt x="71" y="73"/>
                </a:cubicBezTo>
                <a:cubicBezTo>
                  <a:pt x="71" y="79"/>
                  <a:pt x="66" y="85"/>
                  <a:pt x="59" y="85"/>
                </a:cubicBezTo>
                <a:close/>
                <a:moveTo>
                  <a:pt x="100" y="85"/>
                </a:moveTo>
                <a:cubicBezTo>
                  <a:pt x="94" y="85"/>
                  <a:pt x="88" y="79"/>
                  <a:pt x="88" y="73"/>
                </a:cubicBezTo>
                <a:cubicBezTo>
                  <a:pt x="88" y="66"/>
                  <a:pt x="94" y="61"/>
                  <a:pt x="100" y="61"/>
                </a:cubicBezTo>
                <a:cubicBezTo>
                  <a:pt x="107" y="61"/>
                  <a:pt x="112" y="66"/>
                  <a:pt x="112" y="73"/>
                </a:cubicBezTo>
                <a:cubicBezTo>
                  <a:pt x="112" y="79"/>
                  <a:pt x="107" y="85"/>
                  <a:pt x="100" y="85"/>
                </a:cubicBezTo>
                <a:close/>
                <a:moveTo>
                  <a:pt x="141" y="86"/>
                </a:moveTo>
                <a:cubicBezTo>
                  <a:pt x="134" y="86"/>
                  <a:pt x="129" y="80"/>
                  <a:pt x="129" y="74"/>
                </a:cubicBezTo>
                <a:cubicBezTo>
                  <a:pt x="129" y="67"/>
                  <a:pt x="134" y="62"/>
                  <a:pt x="141" y="62"/>
                </a:cubicBezTo>
                <a:cubicBezTo>
                  <a:pt x="147" y="62"/>
                  <a:pt x="153" y="67"/>
                  <a:pt x="153" y="74"/>
                </a:cubicBezTo>
                <a:cubicBezTo>
                  <a:pt x="153" y="80"/>
                  <a:pt x="147" y="86"/>
                  <a:pt x="141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60" name="图片 59" descr="图片1" hidden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8490" y="1340485"/>
            <a:ext cx="539750" cy="51689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216150" y="650875"/>
            <a:ext cx="2083435" cy="1040765"/>
            <a:chOff x="7826" y="2737"/>
            <a:chExt cx="3281" cy="1639"/>
          </a:xfrm>
        </p:grpSpPr>
        <p:sp>
          <p:nvSpPr>
            <p:cNvPr id="16" name="TextBox 15"/>
            <p:cNvSpPr txBox="1"/>
            <p:nvPr/>
          </p:nvSpPr>
          <p:spPr>
            <a:xfrm>
              <a:off x="7826" y="3225"/>
              <a:ext cx="3281" cy="11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坚决打好三大攻坚战，主要目标任务如期完成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9971" y="2737"/>
              <a:ext cx="497" cy="48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72990" y="1463040"/>
            <a:ext cx="2190750" cy="1464310"/>
            <a:chOff x="3536" y="4312"/>
            <a:chExt cx="3450" cy="2306"/>
          </a:xfrm>
        </p:grpSpPr>
        <p:sp>
          <p:nvSpPr>
            <p:cNvPr id="12" name="TextBox 11"/>
            <p:cNvSpPr txBox="1"/>
            <p:nvPr/>
          </p:nvSpPr>
          <p:spPr>
            <a:xfrm>
              <a:off x="3536" y="4963"/>
              <a:ext cx="3450" cy="16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坚定不移推进改革开放，发展活力和内生动力进一步增强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3905" y="4312"/>
              <a:ext cx="732" cy="651"/>
            </a:xfrm>
            <a:custGeom>
              <a:avLst/>
              <a:gdLst>
                <a:gd name="T0" fmla="*/ 191431 w 4204"/>
                <a:gd name="T1" fmla="*/ 115682 h 4123"/>
                <a:gd name="T2" fmla="*/ 335754 w 4204"/>
                <a:gd name="T3" fmla="*/ 98972 h 4123"/>
                <a:gd name="T4" fmla="*/ 1317750 w 4204"/>
                <a:gd name="T5" fmla="*/ 1455447 h 4123"/>
                <a:gd name="T6" fmla="*/ 1239379 w 4204"/>
                <a:gd name="T7" fmla="*/ 1766502 h 4123"/>
                <a:gd name="T8" fmla="*/ 912618 w 4204"/>
                <a:gd name="T9" fmla="*/ 1646536 h 4123"/>
                <a:gd name="T10" fmla="*/ 635107 w 4204"/>
                <a:gd name="T11" fmla="*/ 1377469 h 4123"/>
                <a:gd name="T12" fmla="*/ 516908 w 4204"/>
                <a:gd name="T13" fmla="*/ 725795 h 4123"/>
                <a:gd name="T14" fmla="*/ 626542 w 4204"/>
                <a:gd name="T15" fmla="*/ 883037 h 4123"/>
                <a:gd name="T16" fmla="*/ 657376 w 4204"/>
                <a:gd name="T17" fmla="*/ 1056131 h 4123"/>
                <a:gd name="T18" fmla="*/ 781999 w 4204"/>
                <a:gd name="T19" fmla="*/ 1372756 h 4123"/>
                <a:gd name="T20" fmla="*/ 853518 w 4204"/>
                <a:gd name="T21" fmla="*/ 1481582 h 4123"/>
                <a:gd name="T22" fmla="*/ 1078354 w 4204"/>
                <a:gd name="T23" fmla="*/ 1136680 h 4123"/>
                <a:gd name="T24" fmla="*/ 934459 w 4204"/>
                <a:gd name="T25" fmla="*/ 936165 h 4123"/>
                <a:gd name="T26" fmla="*/ 652237 w 4204"/>
                <a:gd name="T27" fmla="*/ 851760 h 4123"/>
                <a:gd name="T28" fmla="*/ 560590 w 4204"/>
                <a:gd name="T29" fmla="*/ 742505 h 4123"/>
                <a:gd name="T30" fmla="*/ 755447 w 4204"/>
                <a:gd name="T31" fmla="*/ 616112 h 4123"/>
                <a:gd name="T32" fmla="*/ 997413 w 4204"/>
                <a:gd name="T33" fmla="*/ 393318 h 4123"/>
                <a:gd name="T34" fmla="*/ 1360148 w 4204"/>
                <a:gd name="T35" fmla="*/ 386462 h 4123"/>
                <a:gd name="T36" fmla="*/ 1256509 w 4204"/>
                <a:gd name="T37" fmla="*/ 505143 h 4123"/>
                <a:gd name="T38" fmla="*/ 1260792 w 4204"/>
                <a:gd name="T39" fmla="*/ 608828 h 4123"/>
                <a:gd name="T40" fmla="*/ 1423530 w 4204"/>
                <a:gd name="T41" fmla="*/ 592119 h 4123"/>
                <a:gd name="T42" fmla="*/ 1566140 w 4204"/>
                <a:gd name="T43" fmla="*/ 558700 h 4123"/>
                <a:gd name="T44" fmla="*/ 1722454 w 4204"/>
                <a:gd name="T45" fmla="*/ 972155 h 4123"/>
                <a:gd name="T46" fmla="*/ 1587553 w 4204"/>
                <a:gd name="T47" fmla="*/ 424595 h 4123"/>
                <a:gd name="T48" fmla="*/ 1074071 w 4204"/>
                <a:gd name="T49" fmla="*/ 211655 h 4123"/>
                <a:gd name="T50" fmla="*/ 802127 w 4204"/>
                <a:gd name="T51" fmla="*/ 292632 h 4123"/>
                <a:gd name="T52" fmla="*/ 515623 w 4204"/>
                <a:gd name="T53" fmla="*/ 614827 h 4123"/>
                <a:gd name="T54" fmla="*/ 560590 w 4204"/>
                <a:gd name="T55" fmla="*/ 1451591 h 4123"/>
                <a:gd name="T56" fmla="*/ 1247088 w 4204"/>
                <a:gd name="T57" fmla="*/ 922883 h 4123"/>
                <a:gd name="T58" fmla="*/ 1487340 w 4204"/>
                <a:gd name="T59" fmla="*/ 1313201 h 4123"/>
                <a:gd name="T60" fmla="*/ 1535734 w 4204"/>
                <a:gd name="T61" fmla="*/ 654244 h 4123"/>
                <a:gd name="T62" fmla="*/ 1318607 w 4204"/>
                <a:gd name="T63" fmla="*/ 609685 h 4123"/>
                <a:gd name="T64" fmla="*/ 1198266 w 4204"/>
                <a:gd name="T65" fmla="*/ 715513 h 4123"/>
                <a:gd name="T66" fmla="*/ 215414 w 4204"/>
                <a:gd name="T67" fmla="*/ 203514 h 4123"/>
                <a:gd name="T68" fmla="*/ 173016 w 4204"/>
                <a:gd name="T69" fmla="*/ 365897 h 4123"/>
                <a:gd name="T70" fmla="*/ 494210 w 4204"/>
                <a:gd name="T71" fmla="*/ 533421 h 4123"/>
                <a:gd name="T72" fmla="*/ 792706 w 4204"/>
                <a:gd name="T73" fmla="*/ 208227 h 4123"/>
                <a:gd name="T74" fmla="*/ 1076641 w 4204"/>
                <a:gd name="T75" fmla="*/ 59983 h 4123"/>
                <a:gd name="T76" fmla="*/ 743456 w 4204"/>
                <a:gd name="T77" fmla="*/ 68981 h 4123"/>
                <a:gd name="T78" fmla="*/ 215414 w 4204"/>
                <a:gd name="T79" fmla="*/ 203514 h 4123"/>
                <a:gd name="T80" fmla="*/ 473225 w 4204"/>
                <a:gd name="T81" fmla="*/ 0 h 4123"/>
                <a:gd name="T82" fmla="*/ 333613 w 4204"/>
                <a:gd name="T83" fmla="*/ 488862 h 4123"/>
                <a:gd name="T84" fmla="*/ 104067 w 4204"/>
                <a:gd name="T85" fmla="*/ 507286 h 4123"/>
                <a:gd name="T86" fmla="*/ 325048 w 4204"/>
                <a:gd name="T87" fmla="*/ 580979 h 4123"/>
                <a:gd name="T88" fmla="*/ 104067 w 4204"/>
                <a:gd name="T89" fmla="*/ 597260 h 4123"/>
                <a:gd name="T90" fmla="*/ 341750 w 4204"/>
                <a:gd name="T91" fmla="*/ 401030 h 4123"/>
                <a:gd name="T92" fmla="*/ 104495 w 4204"/>
                <a:gd name="T93" fmla="*/ 421595 h 4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04" h="4123">
                  <a:moveTo>
                    <a:pt x="784" y="231"/>
                  </a:moveTo>
                  <a:cubicBezTo>
                    <a:pt x="502" y="303"/>
                    <a:pt x="502" y="303"/>
                    <a:pt x="502" y="303"/>
                  </a:cubicBezTo>
                  <a:cubicBezTo>
                    <a:pt x="478" y="309"/>
                    <a:pt x="453" y="294"/>
                    <a:pt x="447" y="270"/>
                  </a:cubicBezTo>
                  <a:cubicBezTo>
                    <a:pt x="441" y="246"/>
                    <a:pt x="456" y="221"/>
                    <a:pt x="480" y="215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84" y="231"/>
                    <a:pt x="784" y="231"/>
                    <a:pt x="784" y="231"/>
                  </a:cubicBezTo>
                  <a:close/>
                  <a:moveTo>
                    <a:pt x="2230" y="3422"/>
                  </a:moveTo>
                  <a:cubicBezTo>
                    <a:pt x="3135" y="3165"/>
                    <a:pt x="3135" y="3165"/>
                    <a:pt x="3135" y="3165"/>
                  </a:cubicBezTo>
                  <a:cubicBezTo>
                    <a:pt x="3077" y="3397"/>
                    <a:pt x="3077" y="3397"/>
                    <a:pt x="3077" y="3397"/>
                  </a:cubicBezTo>
                  <a:cubicBezTo>
                    <a:pt x="3603" y="3412"/>
                    <a:pt x="4062" y="3121"/>
                    <a:pt x="4119" y="2472"/>
                  </a:cubicBezTo>
                  <a:cubicBezTo>
                    <a:pt x="4102" y="3278"/>
                    <a:pt x="3686" y="3902"/>
                    <a:pt x="2948" y="3907"/>
                  </a:cubicBezTo>
                  <a:cubicBezTo>
                    <a:pt x="2894" y="4123"/>
                    <a:pt x="2894" y="4123"/>
                    <a:pt x="2894" y="4123"/>
                  </a:cubicBezTo>
                  <a:cubicBezTo>
                    <a:pt x="2230" y="3422"/>
                    <a:pt x="2230" y="3422"/>
                    <a:pt x="2230" y="3422"/>
                  </a:cubicBezTo>
                  <a:close/>
                  <a:moveTo>
                    <a:pt x="1810" y="3735"/>
                  </a:moveTo>
                  <a:cubicBezTo>
                    <a:pt x="1924" y="3786"/>
                    <a:pt x="2029" y="3818"/>
                    <a:pt x="2131" y="3843"/>
                  </a:cubicBezTo>
                  <a:cubicBezTo>
                    <a:pt x="2217" y="3862"/>
                    <a:pt x="2304" y="3875"/>
                    <a:pt x="2394" y="3881"/>
                  </a:cubicBezTo>
                  <a:cubicBezTo>
                    <a:pt x="2114" y="3586"/>
                    <a:pt x="2114" y="3586"/>
                    <a:pt x="2114" y="3586"/>
                  </a:cubicBezTo>
                  <a:cubicBezTo>
                    <a:pt x="1872" y="3518"/>
                    <a:pt x="1656" y="3388"/>
                    <a:pt x="1483" y="3215"/>
                  </a:cubicBezTo>
                  <a:cubicBezTo>
                    <a:pt x="1220" y="2953"/>
                    <a:pt x="1058" y="2590"/>
                    <a:pt x="1058" y="2190"/>
                  </a:cubicBezTo>
                  <a:cubicBezTo>
                    <a:pt x="1058" y="1944"/>
                    <a:pt x="1118" y="1713"/>
                    <a:pt x="1226" y="1511"/>
                  </a:cubicBezTo>
                  <a:cubicBezTo>
                    <a:pt x="1198" y="1605"/>
                    <a:pt x="1204" y="1668"/>
                    <a:pt x="1207" y="1694"/>
                  </a:cubicBezTo>
                  <a:cubicBezTo>
                    <a:pt x="1213" y="1745"/>
                    <a:pt x="1189" y="1814"/>
                    <a:pt x="1256" y="1856"/>
                  </a:cubicBezTo>
                  <a:cubicBezTo>
                    <a:pt x="1322" y="1898"/>
                    <a:pt x="1391" y="1928"/>
                    <a:pt x="1397" y="1958"/>
                  </a:cubicBezTo>
                  <a:cubicBezTo>
                    <a:pt x="1403" y="1988"/>
                    <a:pt x="1406" y="2031"/>
                    <a:pt x="1463" y="2061"/>
                  </a:cubicBezTo>
                  <a:cubicBezTo>
                    <a:pt x="1493" y="2077"/>
                    <a:pt x="1531" y="2099"/>
                    <a:pt x="1559" y="2116"/>
                  </a:cubicBezTo>
                  <a:cubicBezTo>
                    <a:pt x="1553" y="2124"/>
                    <a:pt x="1546" y="2132"/>
                    <a:pt x="1540" y="2141"/>
                  </a:cubicBezTo>
                  <a:cubicBezTo>
                    <a:pt x="1475" y="2229"/>
                    <a:pt x="1527" y="2406"/>
                    <a:pt x="1535" y="2465"/>
                  </a:cubicBezTo>
                  <a:cubicBezTo>
                    <a:pt x="1543" y="2525"/>
                    <a:pt x="1642" y="2642"/>
                    <a:pt x="1699" y="2686"/>
                  </a:cubicBezTo>
                  <a:cubicBezTo>
                    <a:pt x="1756" y="2731"/>
                    <a:pt x="1769" y="2866"/>
                    <a:pt x="1766" y="2915"/>
                  </a:cubicBezTo>
                  <a:cubicBezTo>
                    <a:pt x="1764" y="2965"/>
                    <a:pt x="1826" y="3139"/>
                    <a:pt x="1826" y="3204"/>
                  </a:cubicBezTo>
                  <a:cubicBezTo>
                    <a:pt x="1826" y="3269"/>
                    <a:pt x="1884" y="3440"/>
                    <a:pt x="1884" y="3440"/>
                  </a:cubicBezTo>
                  <a:cubicBezTo>
                    <a:pt x="1884" y="3440"/>
                    <a:pt x="1930" y="3485"/>
                    <a:pt x="1964" y="3490"/>
                  </a:cubicBezTo>
                  <a:cubicBezTo>
                    <a:pt x="1980" y="3492"/>
                    <a:pt x="1987" y="3480"/>
                    <a:pt x="1993" y="3458"/>
                  </a:cubicBezTo>
                  <a:cubicBezTo>
                    <a:pt x="2082" y="3260"/>
                    <a:pt x="2082" y="3260"/>
                    <a:pt x="2082" y="3260"/>
                  </a:cubicBezTo>
                  <a:cubicBezTo>
                    <a:pt x="2106" y="3231"/>
                    <a:pt x="2141" y="3200"/>
                    <a:pt x="2209" y="3147"/>
                  </a:cubicBezTo>
                  <a:cubicBezTo>
                    <a:pt x="2336" y="3045"/>
                    <a:pt x="2466" y="2751"/>
                    <a:pt x="2518" y="2653"/>
                  </a:cubicBezTo>
                  <a:cubicBezTo>
                    <a:pt x="2570" y="2554"/>
                    <a:pt x="2591" y="2530"/>
                    <a:pt x="2620" y="2473"/>
                  </a:cubicBezTo>
                  <a:cubicBezTo>
                    <a:pt x="2648" y="2416"/>
                    <a:pt x="2507" y="2390"/>
                    <a:pt x="2469" y="2362"/>
                  </a:cubicBezTo>
                  <a:cubicBezTo>
                    <a:pt x="2429" y="2333"/>
                    <a:pt x="2247" y="2255"/>
                    <a:pt x="2182" y="2185"/>
                  </a:cubicBezTo>
                  <a:cubicBezTo>
                    <a:pt x="2118" y="2114"/>
                    <a:pt x="1933" y="2044"/>
                    <a:pt x="1821" y="1995"/>
                  </a:cubicBezTo>
                  <a:cubicBezTo>
                    <a:pt x="1735" y="1957"/>
                    <a:pt x="1653" y="2011"/>
                    <a:pt x="1591" y="2079"/>
                  </a:cubicBezTo>
                  <a:cubicBezTo>
                    <a:pt x="1557" y="2056"/>
                    <a:pt x="1516" y="2021"/>
                    <a:pt x="1523" y="1988"/>
                  </a:cubicBezTo>
                  <a:cubicBezTo>
                    <a:pt x="1535" y="1934"/>
                    <a:pt x="1508" y="1850"/>
                    <a:pt x="1505" y="1820"/>
                  </a:cubicBezTo>
                  <a:cubicBezTo>
                    <a:pt x="1502" y="1790"/>
                    <a:pt x="1553" y="1700"/>
                    <a:pt x="1490" y="1721"/>
                  </a:cubicBezTo>
                  <a:cubicBezTo>
                    <a:pt x="1427" y="1742"/>
                    <a:pt x="1291" y="1814"/>
                    <a:pt x="1309" y="1733"/>
                  </a:cubicBezTo>
                  <a:cubicBezTo>
                    <a:pt x="1327" y="1652"/>
                    <a:pt x="1345" y="1450"/>
                    <a:pt x="1481" y="1474"/>
                  </a:cubicBezTo>
                  <a:cubicBezTo>
                    <a:pt x="1616" y="1498"/>
                    <a:pt x="1574" y="1637"/>
                    <a:pt x="1634" y="1622"/>
                  </a:cubicBezTo>
                  <a:cubicBezTo>
                    <a:pt x="1694" y="1607"/>
                    <a:pt x="1731" y="1480"/>
                    <a:pt x="1764" y="1438"/>
                  </a:cubicBezTo>
                  <a:cubicBezTo>
                    <a:pt x="1796" y="1396"/>
                    <a:pt x="1968" y="1186"/>
                    <a:pt x="2034" y="1168"/>
                  </a:cubicBezTo>
                  <a:cubicBezTo>
                    <a:pt x="2100" y="1150"/>
                    <a:pt x="2130" y="1084"/>
                    <a:pt x="2200" y="1041"/>
                  </a:cubicBezTo>
                  <a:cubicBezTo>
                    <a:pt x="2269" y="999"/>
                    <a:pt x="2332" y="1062"/>
                    <a:pt x="2329" y="918"/>
                  </a:cubicBezTo>
                  <a:cubicBezTo>
                    <a:pt x="2327" y="850"/>
                    <a:pt x="2331" y="792"/>
                    <a:pt x="2329" y="750"/>
                  </a:cubicBezTo>
                  <a:cubicBezTo>
                    <a:pt x="2388" y="743"/>
                    <a:pt x="2448" y="739"/>
                    <a:pt x="2508" y="739"/>
                  </a:cubicBezTo>
                  <a:cubicBezTo>
                    <a:pt x="2749" y="739"/>
                    <a:pt x="2976" y="798"/>
                    <a:pt x="3176" y="902"/>
                  </a:cubicBezTo>
                  <a:cubicBezTo>
                    <a:pt x="3124" y="939"/>
                    <a:pt x="3066" y="988"/>
                    <a:pt x="3058" y="1013"/>
                  </a:cubicBezTo>
                  <a:cubicBezTo>
                    <a:pt x="3046" y="1057"/>
                    <a:pt x="3014" y="1153"/>
                    <a:pt x="2986" y="1158"/>
                  </a:cubicBezTo>
                  <a:cubicBezTo>
                    <a:pt x="2957" y="1164"/>
                    <a:pt x="2928" y="1145"/>
                    <a:pt x="2934" y="1179"/>
                  </a:cubicBezTo>
                  <a:cubicBezTo>
                    <a:pt x="2939" y="1213"/>
                    <a:pt x="2902" y="1281"/>
                    <a:pt x="2902" y="1281"/>
                  </a:cubicBezTo>
                  <a:cubicBezTo>
                    <a:pt x="2858" y="1236"/>
                    <a:pt x="2858" y="1236"/>
                    <a:pt x="2858" y="1236"/>
                  </a:cubicBezTo>
                  <a:cubicBezTo>
                    <a:pt x="2858" y="1236"/>
                    <a:pt x="2889" y="1421"/>
                    <a:pt x="2944" y="1421"/>
                  </a:cubicBezTo>
                  <a:cubicBezTo>
                    <a:pt x="2998" y="1421"/>
                    <a:pt x="3040" y="1346"/>
                    <a:pt x="3071" y="1317"/>
                  </a:cubicBezTo>
                  <a:cubicBezTo>
                    <a:pt x="3103" y="1288"/>
                    <a:pt x="3139" y="1182"/>
                    <a:pt x="3178" y="1226"/>
                  </a:cubicBezTo>
                  <a:cubicBezTo>
                    <a:pt x="3217" y="1270"/>
                    <a:pt x="3290" y="1374"/>
                    <a:pt x="3324" y="1382"/>
                  </a:cubicBezTo>
                  <a:cubicBezTo>
                    <a:pt x="3357" y="1390"/>
                    <a:pt x="3467" y="1374"/>
                    <a:pt x="3490" y="1400"/>
                  </a:cubicBezTo>
                  <a:cubicBezTo>
                    <a:pt x="3513" y="1426"/>
                    <a:pt x="3568" y="1468"/>
                    <a:pt x="3586" y="1421"/>
                  </a:cubicBezTo>
                  <a:cubicBezTo>
                    <a:pt x="3596" y="1396"/>
                    <a:pt x="3631" y="1347"/>
                    <a:pt x="3657" y="1304"/>
                  </a:cubicBezTo>
                  <a:cubicBezTo>
                    <a:pt x="3815" y="1508"/>
                    <a:pt x="3919" y="1755"/>
                    <a:pt x="3949" y="2024"/>
                  </a:cubicBezTo>
                  <a:cubicBezTo>
                    <a:pt x="3964" y="2151"/>
                    <a:pt x="3959" y="2422"/>
                    <a:pt x="3918" y="2608"/>
                  </a:cubicBezTo>
                  <a:cubicBezTo>
                    <a:pt x="3966" y="2508"/>
                    <a:pt x="4005" y="2399"/>
                    <a:pt x="4022" y="2269"/>
                  </a:cubicBezTo>
                  <a:cubicBezTo>
                    <a:pt x="4201" y="2279"/>
                    <a:pt x="4201" y="2279"/>
                    <a:pt x="4201" y="2279"/>
                  </a:cubicBezTo>
                  <a:cubicBezTo>
                    <a:pt x="4203" y="2249"/>
                    <a:pt x="4204" y="2220"/>
                    <a:pt x="4204" y="2190"/>
                  </a:cubicBezTo>
                  <a:cubicBezTo>
                    <a:pt x="4204" y="1722"/>
                    <a:pt x="4014" y="1298"/>
                    <a:pt x="3707" y="991"/>
                  </a:cubicBezTo>
                  <a:cubicBezTo>
                    <a:pt x="3543" y="827"/>
                    <a:pt x="3346" y="696"/>
                    <a:pt x="3126" y="610"/>
                  </a:cubicBezTo>
                  <a:cubicBezTo>
                    <a:pt x="3018" y="569"/>
                    <a:pt x="2910" y="538"/>
                    <a:pt x="2799" y="519"/>
                  </a:cubicBezTo>
                  <a:cubicBezTo>
                    <a:pt x="2705" y="503"/>
                    <a:pt x="2607" y="494"/>
                    <a:pt x="2508" y="494"/>
                  </a:cubicBezTo>
                  <a:cubicBezTo>
                    <a:pt x="2487" y="494"/>
                    <a:pt x="2466" y="495"/>
                    <a:pt x="2445" y="496"/>
                  </a:cubicBezTo>
                  <a:cubicBezTo>
                    <a:pt x="2380" y="534"/>
                    <a:pt x="2299" y="575"/>
                    <a:pt x="2229" y="593"/>
                  </a:cubicBezTo>
                  <a:cubicBezTo>
                    <a:pt x="1873" y="683"/>
                    <a:pt x="1873" y="683"/>
                    <a:pt x="1873" y="683"/>
                  </a:cubicBezTo>
                  <a:cubicBezTo>
                    <a:pt x="1709" y="940"/>
                    <a:pt x="1516" y="1162"/>
                    <a:pt x="1293" y="1384"/>
                  </a:cubicBezTo>
                  <a:cubicBezTo>
                    <a:pt x="1255" y="1422"/>
                    <a:pt x="1255" y="1422"/>
                    <a:pt x="1255" y="1422"/>
                  </a:cubicBezTo>
                  <a:cubicBezTo>
                    <a:pt x="1204" y="1435"/>
                    <a:pt x="1204" y="1435"/>
                    <a:pt x="1204" y="1435"/>
                  </a:cubicBezTo>
                  <a:cubicBezTo>
                    <a:pt x="1122" y="1457"/>
                    <a:pt x="1040" y="1480"/>
                    <a:pt x="958" y="1502"/>
                  </a:cubicBezTo>
                  <a:cubicBezTo>
                    <a:pt x="865" y="1712"/>
                    <a:pt x="813" y="1945"/>
                    <a:pt x="813" y="2190"/>
                  </a:cubicBezTo>
                  <a:cubicBezTo>
                    <a:pt x="813" y="2658"/>
                    <a:pt x="1003" y="3082"/>
                    <a:pt x="1309" y="3388"/>
                  </a:cubicBezTo>
                  <a:cubicBezTo>
                    <a:pt x="1453" y="3532"/>
                    <a:pt x="1622" y="3650"/>
                    <a:pt x="1810" y="3735"/>
                  </a:cubicBezTo>
                  <a:close/>
                  <a:moveTo>
                    <a:pt x="2778" y="1925"/>
                  </a:moveTo>
                  <a:cubicBezTo>
                    <a:pt x="2778" y="1925"/>
                    <a:pt x="2865" y="2097"/>
                    <a:pt x="2912" y="2154"/>
                  </a:cubicBezTo>
                  <a:cubicBezTo>
                    <a:pt x="2958" y="2212"/>
                    <a:pt x="3276" y="2134"/>
                    <a:pt x="3323" y="2144"/>
                  </a:cubicBezTo>
                  <a:cubicBezTo>
                    <a:pt x="3369" y="2154"/>
                    <a:pt x="3331" y="2241"/>
                    <a:pt x="3385" y="2352"/>
                  </a:cubicBezTo>
                  <a:cubicBezTo>
                    <a:pt x="3439" y="2463"/>
                    <a:pt x="3396" y="3039"/>
                    <a:pt x="3473" y="3065"/>
                  </a:cubicBezTo>
                  <a:cubicBezTo>
                    <a:pt x="3551" y="3091"/>
                    <a:pt x="3744" y="2763"/>
                    <a:pt x="3780" y="2690"/>
                  </a:cubicBezTo>
                  <a:cubicBezTo>
                    <a:pt x="3817" y="2617"/>
                    <a:pt x="3890" y="2019"/>
                    <a:pt x="3890" y="1915"/>
                  </a:cubicBezTo>
                  <a:cubicBezTo>
                    <a:pt x="3890" y="1811"/>
                    <a:pt x="3607" y="1543"/>
                    <a:pt x="3586" y="1527"/>
                  </a:cubicBezTo>
                  <a:cubicBezTo>
                    <a:pt x="3566" y="1511"/>
                    <a:pt x="3394" y="1511"/>
                    <a:pt x="3337" y="1496"/>
                  </a:cubicBezTo>
                  <a:cubicBezTo>
                    <a:pt x="3279" y="1480"/>
                    <a:pt x="3225" y="1423"/>
                    <a:pt x="3202" y="1418"/>
                  </a:cubicBezTo>
                  <a:cubicBezTo>
                    <a:pt x="3178" y="1413"/>
                    <a:pt x="3129" y="1428"/>
                    <a:pt x="3079" y="1423"/>
                  </a:cubicBezTo>
                  <a:cubicBezTo>
                    <a:pt x="3030" y="1418"/>
                    <a:pt x="2973" y="1454"/>
                    <a:pt x="2944" y="1472"/>
                  </a:cubicBezTo>
                  <a:cubicBezTo>
                    <a:pt x="2915" y="1490"/>
                    <a:pt x="2902" y="1545"/>
                    <a:pt x="2882" y="1576"/>
                  </a:cubicBezTo>
                  <a:cubicBezTo>
                    <a:pt x="2861" y="1607"/>
                    <a:pt x="2845" y="1626"/>
                    <a:pt x="2798" y="1670"/>
                  </a:cubicBezTo>
                  <a:cubicBezTo>
                    <a:pt x="2752" y="1714"/>
                    <a:pt x="2783" y="1753"/>
                    <a:pt x="2791" y="1813"/>
                  </a:cubicBezTo>
                  <a:cubicBezTo>
                    <a:pt x="2798" y="1873"/>
                    <a:pt x="2778" y="1925"/>
                    <a:pt x="2778" y="1925"/>
                  </a:cubicBezTo>
                  <a:close/>
                  <a:moveTo>
                    <a:pt x="503" y="475"/>
                  </a:moveTo>
                  <a:cubicBezTo>
                    <a:pt x="234" y="235"/>
                    <a:pt x="234" y="235"/>
                    <a:pt x="234" y="23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40" y="362"/>
                    <a:pt x="208" y="904"/>
                    <a:pt x="404" y="854"/>
                  </a:cubicBezTo>
                  <a:cubicBezTo>
                    <a:pt x="956" y="713"/>
                    <a:pt x="956" y="713"/>
                    <a:pt x="956" y="713"/>
                  </a:cubicBezTo>
                  <a:cubicBezTo>
                    <a:pt x="896" y="1314"/>
                    <a:pt x="896" y="1314"/>
                    <a:pt x="896" y="1314"/>
                  </a:cubicBezTo>
                  <a:cubicBezTo>
                    <a:pt x="1012" y="1284"/>
                    <a:pt x="1038" y="1275"/>
                    <a:pt x="1154" y="1245"/>
                  </a:cubicBezTo>
                  <a:cubicBezTo>
                    <a:pt x="1429" y="971"/>
                    <a:pt x="1653" y="704"/>
                    <a:pt x="1838" y="353"/>
                  </a:cubicBezTo>
                  <a:cubicBezTo>
                    <a:pt x="1930" y="335"/>
                    <a:pt x="1930" y="335"/>
                    <a:pt x="1930" y="335"/>
                  </a:cubicBezTo>
                  <a:cubicBezTo>
                    <a:pt x="1912" y="372"/>
                    <a:pt x="1868" y="455"/>
                    <a:pt x="1851" y="486"/>
                  </a:cubicBezTo>
                  <a:cubicBezTo>
                    <a:pt x="2181" y="402"/>
                    <a:pt x="2181" y="402"/>
                    <a:pt x="2181" y="402"/>
                  </a:cubicBezTo>
                  <a:cubicBezTo>
                    <a:pt x="2272" y="379"/>
                    <a:pt x="2538" y="232"/>
                    <a:pt x="2514" y="140"/>
                  </a:cubicBezTo>
                  <a:cubicBezTo>
                    <a:pt x="2514" y="140"/>
                    <a:pt x="2514" y="140"/>
                    <a:pt x="2514" y="140"/>
                  </a:cubicBezTo>
                  <a:cubicBezTo>
                    <a:pt x="2491" y="49"/>
                    <a:pt x="2187" y="46"/>
                    <a:pt x="2096" y="70"/>
                  </a:cubicBezTo>
                  <a:cubicBezTo>
                    <a:pt x="1890" y="122"/>
                    <a:pt x="1890" y="122"/>
                    <a:pt x="1890" y="122"/>
                  </a:cubicBezTo>
                  <a:cubicBezTo>
                    <a:pt x="1736" y="161"/>
                    <a:pt x="1736" y="161"/>
                    <a:pt x="1736" y="161"/>
                  </a:cubicBezTo>
                  <a:cubicBezTo>
                    <a:pt x="950" y="361"/>
                    <a:pt x="950" y="361"/>
                    <a:pt x="950" y="361"/>
                  </a:cubicBezTo>
                  <a:cubicBezTo>
                    <a:pt x="849" y="387"/>
                    <a:pt x="849" y="387"/>
                    <a:pt x="849" y="387"/>
                  </a:cubicBezTo>
                  <a:cubicBezTo>
                    <a:pt x="503" y="475"/>
                    <a:pt x="503" y="475"/>
                    <a:pt x="503" y="475"/>
                  </a:cubicBezTo>
                  <a:close/>
                  <a:moveTo>
                    <a:pt x="927" y="297"/>
                  </a:moveTo>
                  <a:cubicBezTo>
                    <a:pt x="813" y="78"/>
                    <a:pt x="813" y="78"/>
                    <a:pt x="813" y="78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661" y="110"/>
                    <a:pt x="1661" y="110"/>
                    <a:pt x="1661" y="110"/>
                  </a:cubicBezTo>
                  <a:cubicBezTo>
                    <a:pt x="927" y="297"/>
                    <a:pt x="927" y="297"/>
                    <a:pt x="927" y="297"/>
                  </a:cubicBezTo>
                  <a:close/>
                  <a:moveTo>
                    <a:pt x="779" y="1141"/>
                  </a:moveTo>
                  <a:cubicBezTo>
                    <a:pt x="266" y="1272"/>
                    <a:pt x="266" y="1272"/>
                    <a:pt x="266" y="1272"/>
                  </a:cubicBezTo>
                  <a:cubicBezTo>
                    <a:pt x="242" y="1278"/>
                    <a:pt x="217" y="1263"/>
                    <a:pt x="211" y="1239"/>
                  </a:cubicBezTo>
                  <a:cubicBezTo>
                    <a:pt x="205" y="1215"/>
                    <a:pt x="219" y="1191"/>
                    <a:pt x="243" y="1184"/>
                  </a:cubicBezTo>
                  <a:cubicBezTo>
                    <a:pt x="788" y="1046"/>
                    <a:pt x="788" y="1046"/>
                    <a:pt x="788" y="1046"/>
                  </a:cubicBezTo>
                  <a:cubicBezTo>
                    <a:pt x="779" y="1141"/>
                    <a:pt x="779" y="1141"/>
                    <a:pt x="779" y="1141"/>
                  </a:cubicBezTo>
                  <a:close/>
                  <a:moveTo>
                    <a:pt x="759" y="1356"/>
                  </a:moveTo>
                  <a:cubicBezTo>
                    <a:pt x="265" y="1482"/>
                    <a:pt x="265" y="1482"/>
                    <a:pt x="265" y="1482"/>
                  </a:cubicBezTo>
                  <a:cubicBezTo>
                    <a:pt x="241" y="1488"/>
                    <a:pt x="217" y="1473"/>
                    <a:pt x="210" y="1449"/>
                  </a:cubicBezTo>
                  <a:cubicBezTo>
                    <a:pt x="204" y="1425"/>
                    <a:pt x="219" y="1400"/>
                    <a:pt x="243" y="1394"/>
                  </a:cubicBezTo>
                  <a:cubicBezTo>
                    <a:pt x="768" y="1261"/>
                    <a:pt x="768" y="1261"/>
                    <a:pt x="768" y="1261"/>
                  </a:cubicBezTo>
                  <a:cubicBezTo>
                    <a:pt x="759" y="1356"/>
                    <a:pt x="759" y="1356"/>
                    <a:pt x="759" y="1356"/>
                  </a:cubicBezTo>
                  <a:close/>
                  <a:moveTo>
                    <a:pt x="798" y="936"/>
                  </a:moveTo>
                  <a:cubicBezTo>
                    <a:pt x="266" y="1071"/>
                    <a:pt x="266" y="1071"/>
                    <a:pt x="266" y="1071"/>
                  </a:cubicBezTo>
                  <a:cubicBezTo>
                    <a:pt x="242" y="1078"/>
                    <a:pt x="217" y="1063"/>
                    <a:pt x="211" y="1039"/>
                  </a:cubicBezTo>
                  <a:cubicBezTo>
                    <a:pt x="205" y="1015"/>
                    <a:pt x="220" y="990"/>
                    <a:pt x="244" y="984"/>
                  </a:cubicBezTo>
                  <a:cubicBezTo>
                    <a:pt x="807" y="841"/>
                    <a:pt x="807" y="841"/>
                    <a:pt x="807" y="841"/>
                  </a:cubicBezTo>
                  <a:lnTo>
                    <a:pt x="798" y="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400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92935" y="2620645"/>
            <a:ext cx="2406650" cy="1224915"/>
            <a:chOff x="7197" y="5690"/>
            <a:chExt cx="3790" cy="1929"/>
          </a:xfrm>
        </p:grpSpPr>
        <p:sp>
          <p:nvSpPr>
            <p:cNvPr id="5" name="TextBox 4"/>
            <p:cNvSpPr txBox="1"/>
            <p:nvPr/>
          </p:nvSpPr>
          <p:spPr>
            <a:xfrm>
              <a:off x="7197" y="6468"/>
              <a:ext cx="3790" cy="11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大力促进科技创新，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产业转型升级步伐加快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7" name="iconfont-11964-5736573"/>
            <p:cNvSpPr>
              <a:spLocks noChangeAspect="1"/>
            </p:cNvSpPr>
            <p:nvPr/>
          </p:nvSpPr>
          <p:spPr bwMode="auto">
            <a:xfrm>
              <a:off x="9798" y="5690"/>
              <a:ext cx="550" cy="778"/>
            </a:xfrm>
            <a:custGeom>
              <a:avLst/>
              <a:gdLst>
                <a:gd name="T0" fmla="*/ 0 w 9020"/>
                <a:gd name="T1" fmla="*/ 12520 h 12720"/>
                <a:gd name="T2" fmla="*/ 7870 w 9020"/>
                <a:gd name="T3" fmla="*/ 10730 h 12720"/>
                <a:gd name="T4" fmla="*/ 8820 w 9020"/>
                <a:gd name="T5" fmla="*/ 12720 h 12720"/>
                <a:gd name="T6" fmla="*/ 8610 w 9020"/>
                <a:gd name="T7" fmla="*/ 11870 h 12720"/>
                <a:gd name="T8" fmla="*/ 400 w 9020"/>
                <a:gd name="T9" fmla="*/ 11870 h 12720"/>
                <a:gd name="T10" fmla="*/ 2950 w 9020"/>
                <a:gd name="T11" fmla="*/ 6680 h 12720"/>
                <a:gd name="T12" fmla="*/ 2210 w 9020"/>
                <a:gd name="T13" fmla="*/ 5830 h 12720"/>
                <a:gd name="T14" fmla="*/ 4220 w 9020"/>
                <a:gd name="T15" fmla="*/ 5110 h 12720"/>
                <a:gd name="T16" fmla="*/ 3240 w 9020"/>
                <a:gd name="T17" fmla="*/ 6640 h 12720"/>
                <a:gd name="T18" fmla="*/ 3060 w 9020"/>
                <a:gd name="T19" fmla="*/ 6230 h 12720"/>
                <a:gd name="T20" fmla="*/ 2660 w 9020"/>
                <a:gd name="T21" fmla="*/ 5910 h 12720"/>
                <a:gd name="T22" fmla="*/ 5320 w 9020"/>
                <a:gd name="T23" fmla="*/ 2250 h 12720"/>
                <a:gd name="T24" fmla="*/ 6090 w 9020"/>
                <a:gd name="T25" fmla="*/ 970 h 12720"/>
                <a:gd name="T26" fmla="*/ 6970 w 9020"/>
                <a:gd name="T27" fmla="*/ 1680 h 12720"/>
                <a:gd name="T28" fmla="*/ 6020 w 9020"/>
                <a:gd name="T29" fmla="*/ 2750 h 12720"/>
                <a:gd name="T30" fmla="*/ 6540 w 9020"/>
                <a:gd name="T31" fmla="*/ 1600 h 12720"/>
                <a:gd name="T32" fmla="*/ 7140 w 9020"/>
                <a:gd name="T33" fmla="*/ 2020 h 12720"/>
                <a:gd name="T34" fmla="*/ 5780 w 9020"/>
                <a:gd name="T35" fmla="*/ 900 h 12720"/>
                <a:gd name="T36" fmla="*/ 6680 w 9020"/>
                <a:gd name="T37" fmla="*/ 60 h 12720"/>
                <a:gd name="T38" fmla="*/ 7820 w 9020"/>
                <a:gd name="T39" fmla="*/ 1340 h 12720"/>
                <a:gd name="T40" fmla="*/ 6270 w 9020"/>
                <a:gd name="T41" fmla="*/ 860 h 12720"/>
                <a:gd name="T42" fmla="*/ 6580 w 9020"/>
                <a:gd name="T43" fmla="*/ 500 h 12720"/>
                <a:gd name="T44" fmla="*/ 200 w 9020"/>
                <a:gd name="T45" fmla="*/ 9050 h 12720"/>
                <a:gd name="T46" fmla="*/ 200 w 9020"/>
                <a:gd name="T47" fmla="*/ 7520 h 12720"/>
                <a:gd name="T48" fmla="*/ 3710 w 9020"/>
                <a:gd name="T49" fmla="*/ 8850 h 12720"/>
                <a:gd name="T50" fmla="*/ 3310 w 9020"/>
                <a:gd name="T51" fmla="*/ 8650 h 12720"/>
                <a:gd name="T52" fmla="*/ 400 w 9020"/>
                <a:gd name="T53" fmla="*/ 8650 h 12720"/>
                <a:gd name="T54" fmla="*/ 1160 w 9020"/>
                <a:gd name="T55" fmla="*/ 11030 h 12720"/>
                <a:gd name="T56" fmla="*/ 2360 w 9020"/>
                <a:gd name="T57" fmla="*/ 8670 h 12720"/>
                <a:gd name="T58" fmla="*/ 6110 w 9020"/>
                <a:gd name="T59" fmla="*/ 6090 h 12720"/>
                <a:gd name="T60" fmla="*/ 4820 w 9020"/>
                <a:gd name="T61" fmla="*/ 4800 h 12720"/>
                <a:gd name="T62" fmla="*/ 5560 w 9020"/>
                <a:gd name="T63" fmla="*/ 4470 h 12720"/>
                <a:gd name="T64" fmla="*/ 5710 w 9020"/>
                <a:gd name="T65" fmla="*/ 3690 h 12720"/>
                <a:gd name="T66" fmla="*/ 7860 w 9020"/>
                <a:gd name="T67" fmla="*/ 4760 h 12720"/>
                <a:gd name="T68" fmla="*/ 7740 w 9020"/>
                <a:gd name="T69" fmla="*/ 11130 h 12720"/>
                <a:gd name="T70" fmla="*/ 7540 w 9020"/>
                <a:gd name="T71" fmla="*/ 5020 h 12720"/>
                <a:gd name="T72" fmla="*/ 5560 w 9020"/>
                <a:gd name="T73" fmla="*/ 4860 h 12720"/>
                <a:gd name="T74" fmla="*/ 6510 w 9020"/>
                <a:gd name="T75" fmla="*/ 5880 h 12720"/>
                <a:gd name="T76" fmla="*/ 3660 w 9020"/>
                <a:gd name="T77" fmla="*/ 9970 h 12720"/>
                <a:gd name="T78" fmla="*/ 4470 w 9020"/>
                <a:gd name="T79" fmla="*/ 5750 h 12720"/>
                <a:gd name="T80" fmla="*/ 2810 w 9020"/>
                <a:gd name="T81" fmla="*/ 4390 h 12720"/>
                <a:gd name="T82" fmla="*/ 5210 w 9020"/>
                <a:gd name="T83" fmla="*/ 1640 h 12720"/>
                <a:gd name="T84" fmla="*/ 6020 w 9020"/>
                <a:gd name="T85" fmla="*/ 3940 h 12720"/>
                <a:gd name="T86" fmla="*/ 5550 w 9020"/>
                <a:gd name="T87" fmla="*/ 3890 h 12720"/>
                <a:gd name="T88" fmla="*/ 5460 w 9020"/>
                <a:gd name="T89" fmla="*/ 4530 h 12720"/>
                <a:gd name="T90" fmla="*/ 4470 w 9020"/>
                <a:gd name="T91" fmla="*/ 5750 h 12720"/>
                <a:gd name="T92" fmla="*/ 5000 w 9020"/>
                <a:gd name="T93" fmla="*/ 4580 h 12720"/>
                <a:gd name="T94" fmla="*/ 5830 w 9020"/>
                <a:gd name="T95" fmla="*/ 3570 h 12720"/>
                <a:gd name="T96" fmla="*/ 3290 w 9020"/>
                <a:gd name="T97" fmla="*/ 4340 h 12720"/>
                <a:gd name="T98" fmla="*/ 4870 w 9020"/>
                <a:gd name="T99" fmla="*/ 4190 h 12720"/>
                <a:gd name="T100" fmla="*/ 6230 w 9020"/>
                <a:gd name="T101" fmla="*/ 4190 h 12720"/>
                <a:gd name="T102" fmla="*/ 5280 w 9020"/>
                <a:gd name="T103" fmla="*/ 4180 h 12720"/>
                <a:gd name="T104" fmla="*/ 5840 w 9020"/>
                <a:gd name="T105" fmla="*/ 4180 h 12720"/>
                <a:gd name="T106" fmla="*/ 6140 w 9020"/>
                <a:gd name="T107" fmla="*/ 10190 h 12720"/>
                <a:gd name="T108" fmla="*/ 7010 w 9020"/>
                <a:gd name="T109" fmla="*/ 9320 h 12720"/>
                <a:gd name="T110" fmla="*/ 5521 w 9020"/>
                <a:gd name="T111" fmla="*/ 9054 h 12720"/>
                <a:gd name="T112" fmla="*/ 6810 w 9020"/>
                <a:gd name="T113" fmla="*/ 9310 h 12720"/>
                <a:gd name="T114" fmla="*/ 1330 w 9020"/>
                <a:gd name="T115" fmla="*/ 11830 h 12720"/>
                <a:gd name="T116" fmla="*/ 7740 w 9020"/>
                <a:gd name="T117" fmla="*/ 1163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20" h="12720">
                  <a:moveTo>
                    <a:pt x="8820" y="12720"/>
                  </a:moveTo>
                  <a:lnTo>
                    <a:pt x="200" y="12720"/>
                  </a:lnTo>
                  <a:cubicBezTo>
                    <a:pt x="90" y="12720"/>
                    <a:pt x="0" y="12630"/>
                    <a:pt x="0" y="12520"/>
                  </a:cubicBezTo>
                  <a:lnTo>
                    <a:pt x="0" y="11870"/>
                  </a:lnTo>
                  <a:cubicBezTo>
                    <a:pt x="0" y="11240"/>
                    <a:pt x="510" y="10730"/>
                    <a:pt x="1140" y="10730"/>
                  </a:cubicBezTo>
                  <a:lnTo>
                    <a:pt x="7870" y="10730"/>
                  </a:lnTo>
                  <a:cubicBezTo>
                    <a:pt x="8500" y="10730"/>
                    <a:pt x="9010" y="11240"/>
                    <a:pt x="9010" y="11870"/>
                  </a:cubicBezTo>
                  <a:lnTo>
                    <a:pt x="9010" y="12520"/>
                  </a:lnTo>
                  <a:cubicBezTo>
                    <a:pt x="9020" y="12630"/>
                    <a:pt x="8930" y="12720"/>
                    <a:pt x="8820" y="12720"/>
                  </a:cubicBezTo>
                  <a:close/>
                  <a:moveTo>
                    <a:pt x="400" y="12320"/>
                  </a:moveTo>
                  <a:lnTo>
                    <a:pt x="8610" y="12320"/>
                  </a:lnTo>
                  <a:lnTo>
                    <a:pt x="8610" y="11870"/>
                  </a:lnTo>
                  <a:cubicBezTo>
                    <a:pt x="8610" y="11460"/>
                    <a:pt x="8280" y="11130"/>
                    <a:pt x="7870" y="11130"/>
                  </a:cubicBezTo>
                  <a:lnTo>
                    <a:pt x="1140" y="11130"/>
                  </a:lnTo>
                  <a:cubicBezTo>
                    <a:pt x="730" y="11130"/>
                    <a:pt x="400" y="11460"/>
                    <a:pt x="400" y="11870"/>
                  </a:cubicBezTo>
                  <a:lnTo>
                    <a:pt x="400" y="12320"/>
                  </a:lnTo>
                  <a:close/>
                  <a:moveTo>
                    <a:pt x="3080" y="6720"/>
                  </a:moveTo>
                  <a:cubicBezTo>
                    <a:pt x="3040" y="6720"/>
                    <a:pt x="2990" y="6710"/>
                    <a:pt x="2950" y="6680"/>
                  </a:cubicBezTo>
                  <a:lnTo>
                    <a:pt x="2240" y="6110"/>
                  </a:lnTo>
                  <a:cubicBezTo>
                    <a:pt x="2200" y="6080"/>
                    <a:pt x="2170" y="6030"/>
                    <a:pt x="2170" y="5980"/>
                  </a:cubicBezTo>
                  <a:cubicBezTo>
                    <a:pt x="2160" y="5930"/>
                    <a:pt x="2180" y="5870"/>
                    <a:pt x="2210" y="5830"/>
                  </a:cubicBezTo>
                  <a:lnTo>
                    <a:pt x="3230" y="4570"/>
                  </a:lnTo>
                  <a:cubicBezTo>
                    <a:pt x="3300" y="4480"/>
                    <a:pt x="3430" y="4470"/>
                    <a:pt x="3510" y="4540"/>
                  </a:cubicBezTo>
                  <a:lnTo>
                    <a:pt x="4220" y="5110"/>
                  </a:lnTo>
                  <a:cubicBezTo>
                    <a:pt x="4260" y="5140"/>
                    <a:pt x="4290" y="5190"/>
                    <a:pt x="4290" y="5240"/>
                  </a:cubicBezTo>
                  <a:cubicBezTo>
                    <a:pt x="4300" y="5290"/>
                    <a:pt x="4280" y="5350"/>
                    <a:pt x="4250" y="5390"/>
                  </a:cubicBezTo>
                  <a:lnTo>
                    <a:pt x="3240" y="6640"/>
                  </a:lnTo>
                  <a:cubicBezTo>
                    <a:pt x="3200" y="6690"/>
                    <a:pt x="3140" y="6720"/>
                    <a:pt x="3080" y="6720"/>
                  </a:cubicBezTo>
                  <a:close/>
                  <a:moveTo>
                    <a:pt x="2660" y="5910"/>
                  </a:moveTo>
                  <a:lnTo>
                    <a:pt x="3060" y="6230"/>
                  </a:lnTo>
                  <a:lnTo>
                    <a:pt x="3810" y="5300"/>
                  </a:lnTo>
                  <a:lnTo>
                    <a:pt x="3410" y="4980"/>
                  </a:lnTo>
                  <a:lnTo>
                    <a:pt x="2660" y="5910"/>
                  </a:lnTo>
                  <a:close/>
                  <a:moveTo>
                    <a:pt x="6020" y="2750"/>
                  </a:moveTo>
                  <a:cubicBezTo>
                    <a:pt x="5970" y="2750"/>
                    <a:pt x="5930" y="2730"/>
                    <a:pt x="5890" y="2710"/>
                  </a:cubicBezTo>
                  <a:lnTo>
                    <a:pt x="5320" y="2250"/>
                  </a:lnTo>
                  <a:cubicBezTo>
                    <a:pt x="5280" y="2220"/>
                    <a:pt x="5250" y="2170"/>
                    <a:pt x="5250" y="2120"/>
                  </a:cubicBezTo>
                  <a:cubicBezTo>
                    <a:pt x="5240" y="2070"/>
                    <a:pt x="5260" y="2010"/>
                    <a:pt x="5290" y="1970"/>
                  </a:cubicBezTo>
                  <a:lnTo>
                    <a:pt x="6090" y="970"/>
                  </a:lnTo>
                  <a:cubicBezTo>
                    <a:pt x="6160" y="880"/>
                    <a:pt x="6290" y="870"/>
                    <a:pt x="6370" y="940"/>
                  </a:cubicBezTo>
                  <a:lnTo>
                    <a:pt x="6940" y="1400"/>
                  </a:lnTo>
                  <a:cubicBezTo>
                    <a:pt x="7030" y="1470"/>
                    <a:pt x="7040" y="1600"/>
                    <a:pt x="6970" y="1680"/>
                  </a:cubicBezTo>
                  <a:lnTo>
                    <a:pt x="6170" y="2680"/>
                  </a:lnTo>
                  <a:cubicBezTo>
                    <a:pt x="6140" y="2720"/>
                    <a:pt x="6090" y="2750"/>
                    <a:pt x="6040" y="2750"/>
                  </a:cubicBezTo>
                  <a:lnTo>
                    <a:pt x="6020" y="2750"/>
                  </a:lnTo>
                  <a:close/>
                  <a:moveTo>
                    <a:pt x="5740" y="2070"/>
                  </a:moveTo>
                  <a:lnTo>
                    <a:pt x="5990" y="2280"/>
                  </a:lnTo>
                  <a:lnTo>
                    <a:pt x="6540" y="1600"/>
                  </a:lnTo>
                  <a:lnTo>
                    <a:pt x="6290" y="1390"/>
                  </a:lnTo>
                  <a:lnTo>
                    <a:pt x="5740" y="2070"/>
                  </a:lnTo>
                  <a:close/>
                  <a:moveTo>
                    <a:pt x="7140" y="2020"/>
                  </a:moveTo>
                  <a:cubicBezTo>
                    <a:pt x="7100" y="2020"/>
                    <a:pt x="7050" y="2010"/>
                    <a:pt x="7010" y="1980"/>
                  </a:cubicBezTo>
                  <a:lnTo>
                    <a:pt x="5850" y="1040"/>
                  </a:lnTo>
                  <a:cubicBezTo>
                    <a:pt x="5810" y="1010"/>
                    <a:pt x="5780" y="960"/>
                    <a:pt x="5780" y="900"/>
                  </a:cubicBezTo>
                  <a:cubicBezTo>
                    <a:pt x="5780" y="850"/>
                    <a:pt x="5790" y="790"/>
                    <a:pt x="5830" y="750"/>
                  </a:cubicBezTo>
                  <a:lnTo>
                    <a:pt x="6400" y="90"/>
                  </a:lnTo>
                  <a:cubicBezTo>
                    <a:pt x="6470" y="10"/>
                    <a:pt x="6590" y="0"/>
                    <a:pt x="6680" y="60"/>
                  </a:cubicBezTo>
                  <a:lnTo>
                    <a:pt x="7840" y="1000"/>
                  </a:lnTo>
                  <a:cubicBezTo>
                    <a:pt x="7930" y="1070"/>
                    <a:pt x="7940" y="1200"/>
                    <a:pt x="7870" y="1280"/>
                  </a:cubicBezTo>
                  <a:lnTo>
                    <a:pt x="7820" y="1340"/>
                  </a:lnTo>
                  <a:lnTo>
                    <a:pt x="7300" y="1950"/>
                  </a:lnTo>
                  <a:cubicBezTo>
                    <a:pt x="7260" y="2000"/>
                    <a:pt x="7200" y="2020"/>
                    <a:pt x="7140" y="2020"/>
                  </a:cubicBezTo>
                  <a:close/>
                  <a:moveTo>
                    <a:pt x="6270" y="860"/>
                  </a:moveTo>
                  <a:lnTo>
                    <a:pt x="7120" y="1550"/>
                  </a:lnTo>
                  <a:lnTo>
                    <a:pt x="7430" y="1190"/>
                  </a:lnTo>
                  <a:lnTo>
                    <a:pt x="6580" y="500"/>
                  </a:lnTo>
                  <a:lnTo>
                    <a:pt x="6270" y="860"/>
                  </a:lnTo>
                  <a:close/>
                  <a:moveTo>
                    <a:pt x="3520" y="9050"/>
                  </a:moveTo>
                  <a:lnTo>
                    <a:pt x="200" y="9050"/>
                  </a:lnTo>
                  <a:cubicBezTo>
                    <a:pt x="90" y="9050"/>
                    <a:pt x="0" y="8960"/>
                    <a:pt x="0" y="8850"/>
                  </a:cubicBezTo>
                  <a:lnTo>
                    <a:pt x="0" y="7720"/>
                  </a:lnTo>
                  <a:cubicBezTo>
                    <a:pt x="0" y="7610"/>
                    <a:pt x="90" y="7520"/>
                    <a:pt x="200" y="7520"/>
                  </a:cubicBezTo>
                  <a:lnTo>
                    <a:pt x="3510" y="7520"/>
                  </a:lnTo>
                  <a:cubicBezTo>
                    <a:pt x="3620" y="7520"/>
                    <a:pt x="3710" y="7610"/>
                    <a:pt x="3710" y="7720"/>
                  </a:cubicBezTo>
                  <a:lnTo>
                    <a:pt x="3710" y="8850"/>
                  </a:lnTo>
                  <a:cubicBezTo>
                    <a:pt x="3720" y="8960"/>
                    <a:pt x="3630" y="9050"/>
                    <a:pt x="3520" y="9050"/>
                  </a:cubicBezTo>
                  <a:close/>
                  <a:moveTo>
                    <a:pt x="400" y="8650"/>
                  </a:moveTo>
                  <a:lnTo>
                    <a:pt x="3310" y="8650"/>
                  </a:lnTo>
                  <a:lnTo>
                    <a:pt x="3310" y="7920"/>
                  </a:lnTo>
                  <a:lnTo>
                    <a:pt x="400" y="7920"/>
                  </a:lnTo>
                  <a:lnTo>
                    <a:pt x="400" y="8650"/>
                  </a:lnTo>
                  <a:close/>
                  <a:moveTo>
                    <a:pt x="7740" y="11130"/>
                  </a:moveTo>
                  <a:lnTo>
                    <a:pt x="1330" y="11130"/>
                  </a:lnTo>
                  <a:cubicBezTo>
                    <a:pt x="1260" y="11130"/>
                    <a:pt x="1200" y="11090"/>
                    <a:pt x="1160" y="11030"/>
                  </a:cubicBezTo>
                  <a:cubicBezTo>
                    <a:pt x="1120" y="10970"/>
                    <a:pt x="1120" y="10900"/>
                    <a:pt x="1150" y="10830"/>
                  </a:cubicBezTo>
                  <a:lnTo>
                    <a:pt x="2230" y="8770"/>
                  </a:lnTo>
                  <a:cubicBezTo>
                    <a:pt x="2260" y="8720"/>
                    <a:pt x="2300" y="8680"/>
                    <a:pt x="2360" y="8670"/>
                  </a:cubicBezTo>
                  <a:cubicBezTo>
                    <a:pt x="2420" y="8660"/>
                    <a:pt x="2470" y="8670"/>
                    <a:pt x="2520" y="8700"/>
                  </a:cubicBezTo>
                  <a:lnTo>
                    <a:pt x="3720" y="9530"/>
                  </a:lnTo>
                  <a:lnTo>
                    <a:pt x="6110" y="6090"/>
                  </a:lnTo>
                  <a:lnTo>
                    <a:pt x="4850" y="5080"/>
                  </a:lnTo>
                  <a:cubicBezTo>
                    <a:pt x="4810" y="5050"/>
                    <a:pt x="4780" y="5000"/>
                    <a:pt x="4780" y="4950"/>
                  </a:cubicBezTo>
                  <a:cubicBezTo>
                    <a:pt x="4770" y="4900"/>
                    <a:pt x="4790" y="4840"/>
                    <a:pt x="4820" y="4800"/>
                  </a:cubicBezTo>
                  <a:lnTo>
                    <a:pt x="5110" y="4440"/>
                  </a:lnTo>
                  <a:cubicBezTo>
                    <a:pt x="5180" y="4360"/>
                    <a:pt x="5300" y="4340"/>
                    <a:pt x="5390" y="4410"/>
                  </a:cubicBezTo>
                  <a:cubicBezTo>
                    <a:pt x="5430" y="4440"/>
                    <a:pt x="5480" y="4470"/>
                    <a:pt x="5560" y="4470"/>
                  </a:cubicBezTo>
                  <a:cubicBezTo>
                    <a:pt x="5720" y="4470"/>
                    <a:pt x="5840" y="4340"/>
                    <a:pt x="5840" y="4190"/>
                  </a:cubicBezTo>
                  <a:cubicBezTo>
                    <a:pt x="5840" y="4110"/>
                    <a:pt x="5800" y="4030"/>
                    <a:pt x="5740" y="3970"/>
                  </a:cubicBezTo>
                  <a:cubicBezTo>
                    <a:pt x="5660" y="3900"/>
                    <a:pt x="5650" y="3780"/>
                    <a:pt x="5710" y="3690"/>
                  </a:cubicBezTo>
                  <a:lnTo>
                    <a:pt x="5890" y="3470"/>
                  </a:lnTo>
                  <a:cubicBezTo>
                    <a:pt x="5960" y="3380"/>
                    <a:pt x="6080" y="3370"/>
                    <a:pt x="6170" y="3440"/>
                  </a:cubicBezTo>
                  <a:lnTo>
                    <a:pt x="7860" y="4760"/>
                  </a:lnTo>
                  <a:cubicBezTo>
                    <a:pt x="7910" y="4800"/>
                    <a:pt x="7940" y="4860"/>
                    <a:pt x="7940" y="4920"/>
                  </a:cubicBezTo>
                  <a:lnTo>
                    <a:pt x="7940" y="10930"/>
                  </a:lnTo>
                  <a:cubicBezTo>
                    <a:pt x="7940" y="11040"/>
                    <a:pt x="7850" y="11130"/>
                    <a:pt x="7740" y="11130"/>
                  </a:cubicBezTo>
                  <a:close/>
                  <a:moveTo>
                    <a:pt x="1660" y="10730"/>
                  </a:moveTo>
                  <a:lnTo>
                    <a:pt x="7540" y="10730"/>
                  </a:lnTo>
                  <a:lnTo>
                    <a:pt x="7540" y="5020"/>
                  </a:lnTo>
                  <a:lnTo>
                    <a:pt x="6210" y="3980"/>
                  </a:lnTo>
                  <a:cubicBezTo>
                    <a:pt x="6230" y="4040"/>
                    <a:pt x="6240" y="4110"/>
                    <a:pt x="6240" y="4180"/>
                  </a:cubicBezTo>
                  <a:cubicBezTo>
                    <a:pt x="6240" y="4560"/>
                    <a:pt x="5930" y="4860"/>
                    <a:pt x="5560" y="4860"/>
                  </a:cubicBezTo>
                  <a:cubicBezTo>
                    <a:pt x="5480" y="4860"/>
                    <a:pt x="5390" y="4840"/>
                    <a:pt x="5320" y="4810"/>
                  </a:cubicBezTo>
                  <a:lnTo>
                    <a:pt x="5260" y="4880"/>
                  </a:lnTo>
                  <a:lnTo>
                    <a:pt x="6510" y="5880"/>
                  </a:lnTo>
                  <a:cubicBezTo>
                    <a:pt x="6590" y="5950"/>
                    <a:pt x="6610" y="6060"/>
                    <a:pt x="6550" y="6150"/>
                  </a:cubicBezTo>
                  <a:lnTo>
                    <a:pt x="3940" y="9920"/>
                  </a:lnTo>
                  <a:cubicBezTo>
                    <a:pt x="3880" y="10010"/>
                    <a:pt x="3750" y="10030"/>
                    <a:pt x="3660" y="9970"/>
                  </a:cubicBezTo>
                  <a:lnTo>
                    <a:pt x="2480" y="9150"/>
                  </a:lnTo>
                  <a:lnTo>
                    <a:pt x="1660" y="10730"/>
                  </a:lnTo>
                  <a:close/>
                  <a:moveTo>
                    <a:pt x="4470" y="5750"/>
                  </a:moveTo>
                  <a:cubicBezTo>
                    <a:pt x="4430" y="5750"/>
                    <a:pt x="4380" y="5740"/>
                    <a:pt x="4340" y="5710"/>
                  </a:cubicBezTo>
                  <a:lnTo>
                    <a:pt x="2880" y="4520"/>
                  </a:lnTo>
                  <a:cubicBezTo>
                    <a:pt x="2840" y="4490"/>
                    <a:pt x="2810" y="4440"/>
                    <a:pt x="2810" y="4390"/>
                  </a:cubicBezTo>
                  <a:cubicBezTo>
                    <a:pt x="2800" y="4340"/>
                    <a:pt x="2820" y="4280"/>
                    <a:pt x="2850" y="4240"/>
                  </a:cubicBezTo>
                  <a:lnTo>
                    <a:pt x="4930" y="1670"/>
                  </a:lnTo>
                  <a:cubicBezTo>
                    <a:pt x="5000" y="1580"/>
                    <a:pt x="5130" y="1570"/>
                    <a:pt x="5210" y="1640"/>
                  </a:cubicBezTo>
                  <a:lnTo>
                    <a:pt x="6670" y="2820"/>
                  </a:lnTo>
                  <a:cubicBezTo>
                    <a:pt x="6760" y="2890"/>
                    <a:pt x="6770" y="3020"/>
                    <a:pt x="6700" y="3100"/>
                  </a:cubicBezTo>
                  <a:lnTo>
                    <a:pt x="6020" y="3940"/>
                  </a:lnTo>
                  <a:cubicBezTo>
                    <a:pt x="5990" y="3980"/>
                    <a:pt x="5940" y="4010"/>
                    <a:pt x="5880" y="4010"/>
                  </a:cubicBezTo>
                  <a:cubicBezTo>
                    <a:pt x="5830" y="4020"/>
                    <a:pt x="5770" y="4000"/>
                    <a:pt x="5730" y="3960"/>
                  </a:cubicBezTo>
                  <a:cubicBezTo>
                    <a:pt x="5690" y="3930"/>
                    <a:pt x="5630" y="3890"/>
                    <a:pt x="5550" y="3890"/>
                  </a:cubicBezTo>
                  <a:cubicBezTo>
                    <a:pt x="5390" y="3890"/>
                    <a:pt x="5270" y="4020"/>
                    <a:pt x="5270" y="4170"/>
                  </a:cubicBezTo>
                  <a:cubicBezTo>
                    <a:pt x="5270" y="4260"/>
                    <a:pt x="5310" y="4340"/>
                    <a:pt x="5380" y="4390"/>
                  </a:cubicBezTo>
                  <a:cubicBezTo>
                    <a:pt x="5420" y="4420"/>
                    <a:pt x="5450" y="4470"/>
                    <a:pt x="5460" y="4530"/>
                  </a:cubicBezTo>
                  <a:cubicBezTo>
                    <a:pt x="5470" y="4590"/>
                    <a:pt x="5450" y="4640"/>
                    <a:pt x="5420" y="4680"/>
                  </a:cubicBezTo>
                  <a:lnTo>
                    <a:pt x="4620" y="5670"/>
                  </a:lnTo>
                  <a:cubicBezTo>
                    <a:pt x="4580" y="5720"/>
                    <a:pt x="4530" y="5750"/>
                    <a:pt x="4470" y="5750"/>
                  </a:cubicBezTo>
                  <a:close/>
                  <a:moveTo>
                    <a:pt x="3290" y="4340"/>
                  </a:moveTo>
                  <a:lnTo>
                    <a:pt x="4440" y="5270"/>
                  </a:lnTo>
                  <a:lnTo>
                    <a:pt x="5000" y="4580"/>
                  </a:lnTo>
                  <a:cubicBezTo>
                    <a:pt x="4920" y="4470"/>
                    <a:pt x="4880" y="4330"/>
                    <a:pt x="4880" y="4190"/>
                  </a:cubicBezTo>
                  <a:cubicBezTo>
                    <a:pt x="4880" y="3810"/>
                    <a:pt x="5190" y="3510"/>
                    <a:pt x="5560" y="3510"/>
                  </a:cubicBezTo>
                  <a:cubicBezTo>
                    <a:pt x="5650" y="3510"/>
                    <a:pt x="5740" y="3530"/>
                    <a:pt x="5830" y="3570"/>
                  </a:cubicBezTo>
                  <a:lnTo>
                    <a:pt x="6270" y="3020"/>
                  </a:lnTo>
                  <a:lnTo>
                    <a:pt x="5110" y="2070"/>
                  </a:lnTo>
                  <a:lnTo>
                    <a:pt x="3290" y="4340"/>
                  </a:lnTo>
                  <a:close/>
                  <a:moveTo>
                    <a:pt x="5560" y="4870"/>
                  </a:moveTo>
                  <a:cubicBezTo>
                    <a:pt x="5410" y="4870"/>
                    <a:pt x="5260" y="4820"/>
                    <a:pt x="5140" y="4730"/>
                  </a:cubicBezTo>
                  <a:cubicBezTo>
                    <a:pt x="4970" y="4600"/>
                    <a:pt x="4870" y="4400"/>
                    <a:pt x="4870" y="4190"/>
                  </a:cubicBezTo>
                  <a:cubicBezTo>
                    <a:pt x="4870" y="3810"/>
                    <a:pt x="5180" y="3510"/>
                    <a:pt x="5550" y="3510"/>
                  </a:cubicBezTo>
                  <a:cubicBezTo>
                    <a:pt x="5710" y="3510"/>
                    <a:pt x="5870" y="3570"/>
                    <a:pt x="5990" y="3670"/>
                  </a:cubicBezTo>
                  <a:cubicBezTo>
                    <a:pt x="6140" y="3800"/>
                    <a:pt x="6230" y="3990"/>
                    <a:pt x="6230" y="4190"/>
                  </a:cubicBezTo>
                  <a:cubicBezTo>
                    <a:pt x="6240" y="4560"/>
                    <a:pt x="5940" y="4870"/>
                    <a:pt x="5560" y="4870"/>
                  </a:cubicBezTo>
                  <a:close/>
                  <a:moveTo>
                    <a:pt x="5560" y="3900"/>
                  </a:moveTo>
                  <a:cubicBezTo>
                    <a:pt x="5400" y="3900"/>
                    <a:pt x="5280" y="4030"/>
                    <a:pt x="5280" y="4180"/>
                  </a:cubicBezTo>
                  <a:cubicBezTo>
                    <a:pt x="5280" y="4270"/>
                    <a:pt x="5320" y="4350"/>
                    <a:pt x="5390" y="4400"/>
                  </a:cubicBezTo>
                  <a:cubicBezTo>
                    <a:pt x="5430" y="4430"/>
                    <a:pt x="5480" y="4460"/>
                    <a:pt x="5560" y="4460"/>
                  </a:cubicBezTo>
                  <a:cubicBezTo>
                    <a:pt x="5720" y="4460"/>
                    <a:pt x="5840" y="4330"/>
                    <a:pt x="5840" y="4180"/>
                  </a:cubicBezTo>
                  <a:cubicBezTo>
                    <a:pt x="5840" y="4100"/>
                    <a:pt x="5800" y="4020"/>
                    <a:pt x="5740" y="3960"/>
                  </a:cubicBezTo>
                  <a:cubicBezTo>
                    <a:pt x="5700" y="3930"/>
                    <a:pt x="5640" y="3900"/>
                    <a:pt x="5560" y="3900"/>
                  </a:cubicBezTo>
                  <a:close/>
                  <a:moveTo>
                    <a:pt x="6140" y="10190"/>
                  </a:moveTo>
                  <a:cubicBezTo>
                    <a:pt x="5660" y="10190"/>
                    <a:pt x="5270" y="9800"/>
                    <a:pt x="5270" y="9320"/>
                  </a:cubicBezTo>
                  <a:cubicBezTo>
                    <a:pt x="5270" y="8840"/>
                    <a:pt x="5660" y="8450"/>
                    <a:pt x="6140" y="8450"/>
                  </a:cubicBezTo>
                  <a:cubicBezTo>
                    <a:pt x="6620" y="8450"/>
                    <a:pt x="7010" y="8840"/>
                    <a:pt x="7010" y="9320"/>
                  </a:cubicBezTo>
                  <a:cubicBezTo>
                    <a:pt x="7020" y="9800"/>
                    <a:pt x="6630" y="10190"/>
                    <a:pt x="6140" y="10190"/>
                  </a:cubicBezTo>
                  <a:close/>
                  <a:moveTo>
                    <a:pt x="6140" y="8640"/>
                  </a:moveTo>
                  <a:cubicBezTo>
                    <a:pt x="5869" y="8640"/>
                    <a:pt x="5625" y="8803"/>
                    <a:pt x="5521" y="9054"/>
                  </a:cubicBezTo>
                  <a:cubicBezTo>
                    <a:pt x="5417" y="9304"/>
                    <a:pt x="5475" y="9592"/>
                    <a:pt x="5666" y="9784"/>
                  </a:cubicBezTo>
                  <a:cubicBezTo>
                    <a:pt x="5858" y="9975"/>
                    <a:pt x="6146" y="10033"/>
                    <a:pt x="6396" y="9929"/>
                  </a:cubicBezTo>
                  <a:cubicBezTo>
                    <a:pt x="6647" y="9825"/>
                    <a:pt x="6810" y="9581"/>
                    <a:pt x="6810" y="9310"/>
                  </a:cubicBezTo>
                  <a:cubicBezTo>
                    <a:pt x="6820" y="8940"/>
                    <a:pt x="6520" y="8640"/>
                    <a:pt x="6140" y="8640"/>
                  </a:cubicBezTo>
                  <a:close/>
                  <a:moveTo>
                    <a:pt x="7740" y="11830"/>
                  </a:moveTo>
                  <a:lnTo>
                    <a:pt x="1330" y="11830"/>
                  </a:lnTo>
                  <a:cubicBezTo>
                    <a:pt x="1270" y="11830"/>
                    <a:pt x="1230" y="11790"/>
                    <a:pt x="1230" y="11730"/>
                  </a:cubicBezTo>
                  <a:cubicBezTo>
                    <a:pt x="1230" y="11670"/>
                    <a:pt x="1270" y="11630"/>
                    <a:pt x="1330" y="11630"/>
                  </a:cubicBezTo>
                  <a:lnTo>
                    <a:pt x="7740" y="11630"/>
                  </a:lnTo>
                  <a:cubicBezTo>
                    <a:pt x="7800" y="11630"/>
                    <a:pt x="7840" y="11670"/>
                    <a:pt x="7840" y="11730"/>
                  </a:cubicBezTo>
                  <a:cubicBezTo>
                    <a:pt x="7840" y="11780"/>
                    <a:pt x="7790" y="11830"/>
                    <a:pt x="7740" y="118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五边形 30"/>
          <p:cNvSpPr/>
          <p:nvPr/>
        </p:nvSpPr>
        <p:spPr>
          <a:xfrm>
            <a:off x="1270" y="0"/>
            <a:ext cx="2637790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2020年工作回顾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12360" y="3194050"/>
            <a:ext cx="2082800" cy="1701800"/>
            <a:chOff x="7736" y="5030"/>
            <a:chExt cx="3280" cy="2680"/>
          </a:xfrm>
        </p:grpSpPr>
        <p:sp>
          <p:nvSpPr>
            <p:cNvPr id="6" name="TextBox 16"/>
            <p:cNvSpPr txBox="1"/>
            <p:nvPr/>
          </p:nvSpPr>
          <p:spPr>
            <a:xfrm>
              <a:off x="7736" y="6056"/>
              <a:ext cx="3281" cy="16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推进新型城镇化和乡村振兴，城乡区域发展格局不断优化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pic>
          <p:nvPicPr>
            <p:cNvPr id="14" name="图片 13" descr="秋分秋收农作物麦穗矢量元素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0" y="5030"/>
              <a:ext cx="724" cy="11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9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16" idx="4"/>
            <a:endCxn id="8" idx="0"/>
          </p:cNvCxnSpPr>
          <p:nvPr/>
        </p:nvCxnSpPr>
        <p:spPr>
          <a:xfrm>
            <a:off x="4572000" y="2282016"/>
            <a:ext cx="0" cy="1026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02426" y="3308784"/>
            <a:ext cx="139148" cy="13914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cxnSp>
        <p:nvCxnSpPr>
          <p:cNvPr id="9" name="Straight Connector 8"/>
          <p:cNvCxnSpPr>
            <a:endCxn id="20" idx="0"/>
          </p:cNvCxnSpPr>
          <p:nvPr/>
        </p:nvCxnSpPr>
        <p:spPr>
          <a:xfrm flipH="1">
            <a:off x="4571365" y="3442970"/>
            <a:ext cx="635" cy="11417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4" idx="0"/>
          </p:cNvCxnSpPr>
          <p:nvPr/>
        </p:nvCxnSpPr>
        <p:spPr>
          <a:xfrm>
            <a:off x="4572000" y="0"/>
            <a:ext cx="0" cy="6848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2426" y="684854"/>
            <a:ext cx="139148" cy="13914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cxnSp>
        <p:nvCxnSpPr>
          <p:cNvPr id="15" name="Straight Connector 14"/>
          <p:cNvCxnSpPr>
            <a:stCxn id="14" idx="4"/>
            <a:endCxn id="16" idx="0"/>
          </p:cNvCxnSpPr>
          <p:nvPr/>
        </p:nvCxnSpPr>
        <p:spPr>
          <a:xfrm>
            <a:off x="4572000" y="824001"/>
            <a:ext cx="0" cy="13188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02426" y="2142868"/>
            <a:ext cx="139148" cy="13914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32826" y="4584518"/>
            <a:ext cx="477078" cy="4770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87855" y="685165"/>
            <a:ext cx="2444750" cy="1076960"/>
            <a:chOff x="7575" y="2598"/>
            <a:chExt cx="3850" cy="1696"/>
          </a:xfrm>
        </p:grpSpPr>
        <p:sp>
          <p:nvSpPr>
            <p:cNvPr id="11" name="TextBox 10"/>
            <p:cNvSpPr txBox="1"/>
            <p:nvPr/>
          </p:nvSpPr>
          <p:spPr>
            <a:xfrm>
              <a:off x="7575" y="3143"/>
              <a:ext cx="3850" cy="11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加强依法行政和社会建设，社会保持和谐稳定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2" name="Freeform 53"/>
            <p:cNvSpPr>
              <a:spLocks noEditPoints="1"/>
            </p:cNvSpPr>
            <p:nvPr/>
          </p:nvSpPr>
          <p:spPr bwMode="auto">
            <a:xfrm>
              <a:off x="10156" y="2598"/>
              <a:ext cx="578" cy="545"/>
            </a:xfrm>
            <a:custGeom>
              <a:avLst/>
              <a:gdLst>
                <a:gd name="T0" fmla="*/ 86 w 205"/>
                <a:gd name="T1" fmla="*/ 179 h 194"/>
                <a:gd name="T2" fmla="*/ 80 w 205"/>
                <a:gd name="T3" fmla="*/ 174 h 194"/>
                <a:gd name="T4" fmla="*/ 86 w 205"/>
                <a:gd name="T5" fmla="*/ 168 h 194"/>
                <a:gd name="T6" fmla="*/ 121 w 205"/>
                <a:gd name="T7" fmla="*/ 168 h 194"/>
                <a:gd name="T8" fmla="*/ 127 w 205"/>
                <a:gd name="T9" fmla="*/ 174 h 194"/>
                <a:gd name="T10" fmla="*/ 121 w 205"/>
                <a:gd name="T11" fmla="*/ 179 h 194"/>
                <a:gd name="T12" fmla="*/ 86 w 205"/>
                <a:gd name="T13" fmla="*/ 179 h 194"/>
                <a:gd name="T14" fmla="*/ 137 w 205"/>
                <a:gd name="T15" fmla="*/ 182 h 194"/>
                <a:gd name="T16" fmla="*/ 69 w 205"/>
                <a:gd name="T17" fmla="*/ 182 h 194"/>
                <a:gd name="T18" fmla="*/ 63 w 205"/>
                <a:gd name="T19" fmla="*/ 188 h 194"/>
                <a:gd name="T20" fmla="*/ 69 w 205"/>
                <a:gd name="T21" fmla="*/ 194 h 194"/>
                <a:gd name="T22" fmla="*/ 137 w 205"/>
                <a:gd name="T23" fmla="*/ 194 h 194"/>
                <a:gd name="T24" fmla="*/ 143 w 205"/>
                <a:gd name="T25" fmla="*/ 188 h 194"/>
                <a:gd name="T26" fmla="*/ 137 w 205"/>
                <a:gd name="T27" fmla="*/ 182 h 194"/>
                <a:gd name="T28" fmla="*/ 205 w 205"/>
                <a:gd name="T29" fmla="*/ 125 h 194"/>
                <a:gd name="T30" fmla="*/ 169 w 205"/>
                <a:gd name="T31" fmla="*/ 153 h 194"/>
                <a:gd name="T32" fmla="*/ 134 w 205"/>
                <a:gd name="T33" fmla="*/ 125 h 194"/>
                <a:gd name="T34" fmla="*/ 137 w 205"/>
                <a:gd name="T35" fmla="*/ 125 h 194"/>
                <a:gd name="T36" fmla="*/ 165 w 205"/>
                <a:gd name="T37" fmla="*/ 48 h 194"/>
                <a:gd name="T38" fmla="*/ 165 w 205"/>
                <a:gd name="T39" fmla="*/ 47 h 194"/>
                <a:gd name="T40" fmla="*/ 161 w 205"/>
                <a:gd name="T41" fmla="*/ 42 h 194"/>
                <a:gd name="T42" fmla="*/ 109 w 205"/>
                <a:gd name="T43" fmla="*/ 32 h 194"/>
                <a:gd name="T44" fmla="*/ 109 w 205"/>
                <a:gd name="T45" fmla="*/ 164 h 194"/>
                <a:gd name="T46" fmla="*/ 97 w 205"/>
                <a:gd name="T47" fmla="*/ 164 h 194"/>
                <a:gd name="T48" fmla="*/ 97 w 205"/>
                <a:gd name="T49" fmla="*/ 32 h 194"/>
                <a:gd name="T50" fmla="*/ 45 w 205"/>
                <a:gd name="T51" fmla="*/ 42 h 194"/>
                <a:gd name="T52" fmla="*/ 42 w 205"/>
                <a:gd name="T53" fmla="*/ 47 h 194"/>
                <a:gd name="T54" fmla="*/ 40 w 205"/>
                <a:gd name="T55" fmla="*/ 48 h 194"/>
                <a:gd name="T56" fmla="*/ 67 w 205"/>
                <a:gd name="T57" fmla="*/ 125 h 194"/>
                <a:gd name="T58" fmla="*/ 71 w 205"/>
                <a:gd name="T59" fmla="*/ 125 h 194"/>
                <a:gd name="T60" fmla="*/ 35 w 205"/>
                <a:gd name="T61" fmla="*/ 153 h 194"/>
                <a:gd name="T62" fmla="*/ 0 w 205"/>
                <a:gd name="T63" fmla="*/ 125 h 194"/>
                <a:gd name="T64" fmla="*/ 3 w 205"/>
                <a:gd name="T65" fmla="*/ 125 h 194"/>
                <a:gd name="T66" fmla="*/ 32 w 205"/>
                <a:gd name="T67" fmla="*/ 47 h 194"/>
                <a:gd name="T68" fmla="*/ 29 w 205"/>
                <a:gd name="T69" fmla="*/ 45 h 194"/>
                <a:gd name="T70" fmla="*/ 32 w 205"/>
                <a:gd name="T71" fmla="*/ 33 h 194"/>
                <a:gd name="T72" fmla="*/ 40 w 205"/>
                <a:gd name="T73" fmla="*/ 32 h 194"/>
                <a:gd name="T74" fmla="*/ 97 w 205"/>
                <a:gd name="T75" fmla="*/ 20 h 194"/>
                <a:gd name="T76" fmla="*/ 97 w 205"/>
                <a:gd name="T77" fmla="*/ 15 h 194"/>
                <a:gd name="T78" fmla="*/ 94 w 205"/>
                <a:gd name="T79" fmla="*/ 9 h 194"/>
                <a:gd name="T80" fmla="*/ 103 w 205"/>
                <a:gd name="T81" fmla="*/ 0 h 194"/>
                <a:gd name="T82" fmla="*/ 112 w 205"/>
                <a:gd name="T83" fmla="*/ 9 h 194"/>
                <a:gd name="T84" fmla="*/ 109 w 205"/>
                <a:gd name="T85" fmla="*/ 15 h 194"/>
                <a:gd name="T86" fmla="*/ 109 w 205"/>
                <a:gd name="T87" fmla="*/ 20 h 194"/>
                <a:gd name="T88" fmla="*/ 167 w 205"/>
                <a:gd name="T89" fmla="*/ 32 h 194"/>
                <a:gd name="T90" fmla="*/ 175 w 205"/>
                <a:gd name="T91" fmla="*/ 33 h 194"/>
                <a:gd name="T92" fmla="*/ 177 w 205"/>
                <a:gd name="T93" fmla="*/ 45 h 194"/>
                <a:gd name="T94" fmla="*/ 174 w 205"/>
                <a:gd name="T95" fmla="*/ 48 h 194"/>
                <a:gd name="T96" fmla="*/ 201 w 205"/>
                <a:gd name="T97" fmla="*/ 125 h 194"/>
                <a:gd name="T98" fmla="*/ 205 w 205"/>
                <a:gd name="T99" fmla="*/ 125 h 194"/>
                <a:gd name="T100" fmla="*/ 35 w 205"/>
                <a:gd name="T101" fmla="*/ 57 h 194"/>
                <a:gd name="T102" fmla="*/ 12 w 205"/>
                <a:gd name="T103" fmla="*/ 125 h 194"/>
                <a:gd name="T104" fmla="*/ 58 w 205"/>
                <a:gd name="T105" fmla="*/ 125 h 194"/>
                <a:gd name="T106" fmla="*/ 58 w 205"/>
                <a:gd name="T107" fmla="*/ 125 h 194"/>
                <a:gd name="T108" fmla="*/ 35 w 205"/>
                <a:gd name="T109" fmla="*/ 57 h 194"/>
                <a:gd name="T110" fmla="*/ 192 w 205"/>
                <a:gd name="T111" fmla="*/ 125 h 194"/>
                <a:gd name="T112" fmla="*/ 169 w 205"/>
                <a:gd name="T113" fmla="*/ 57 h 194"/>
                <a:gd name="T114" fmla="*/ 146 w 205"/>
                <a:gd name="T115" fmla="*/ 125 h 194"/>
                <a:gd name="T116" fmla="*/ 192 w 205"/>
                <a:gd name="T117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194">
                  <a:moveTo>
                    <a:pt x="86" y="179"/>
                  </a:moveTo>
                  <a:cubicBezTo>
                    <a:pt x="82" y="179"/>
                    <a:pt x="80" y="177"/>
                    <a:pt x="80" y="174"/>
                  </a:cubicBezTo>
                  <a:cubicBezTo>
                    <a:pt x="80" y="170"/>
                    <a:pt x="82" y="168"/>
                    <a:pt x="86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4" y="168"/>
                    <a:pt x="127" y="170"/>
                    <a:pt x="127" y="174"/>
                  </a:cubicBezTo>
                  <a:cubicBezTo>
                    <a:pt x="127" y="177"/>
                    <a:pt x="124" y="179"/>
                    <a:pt x="121" y="179"/>
                  </a:cubicBezTo>
                  <a:lnTo>
                    <a:pt x="86" y="179"/>
                  </a:lnTo>
                  <a:close/>
                  <a:moveTo>
                    <a:pt x="137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6" y="182"/>
                    <a:pt x="63" y="185"/>
                    <a:pt x="63" y="188"/>
                  </a:cubicBezTo>
                  <a:cubicBezTo>
                    <a:pt x="63" y="191"/>
                    <a:pt x="66" y="194"/>
                    <a:pt x="69" y="194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1" y="194"/>
                    <a:pt x="143" y="191"/>
                    <a:pt x="143" y="188"/>
                  </a:cubicBezTo>
                  <a:cubicBezTo>
                    <a:pt x="143" y="185"/>
                    <a:pt x="141" y="182"/>
                    <a:pt x="137" y="182"/>
                  </a:cubicBezTo>
                  <a:close/>
                  <a:moveTo>
                    <a:pt x="205" y="125"/>
                  </a:moveTo>
                  <a:cubicBezTo>
                    <a:pt x="205" y="140"/>
                    <a:pt x="189" y="153"/>
                    <a:pt x="169" y="153"/>
                  </a:cubicBezTo>
                  <a:cubicBezTo>
                    <a:pt x="150" y="153"/>
                    <a:pt x="134" y="140"/>
                    <a:pt x="134" y="125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7"/>
                    <a:pt x="165" y="47"/>
                  </a:cubicBezTo>
                  <a:cubicBezTo>
                    <a:pt x="163" y="46"/>
                    <a:pt x="162" y="44"/>
                    <a:pt x="161" y="42"/>
                  </a:cubicBezTo>
                  <a:cubicBezTo>
                    <a:pt x="148" y="36"/>
                    <a:pt x="129" y="33"/>
                    <a:pt x="109" y="32"/>
                  </a:cubicBezTo>
                  <a:cubicBezTo>
                    <a:pt x="109" y="164"/>
                    <a:pt x="109" y="164"/>
                    <a:pt x="109" y="164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77" y="33"/>
                    <a:pt x="58" y="36"/>
                    <a:pt x="45" y="42"/>
                  </a:cubicBezTo>
                  <a:cubicBezTo>
                    <a:pt x="45" y="44"/>
                    <a:pt x="44" y="46"/>
                    <a:pt x="42" y="47"/>
                  </a:cubicBezTo>
                  <a:cubicBezTo>
                    <a:pt x="41" y="48"/>
                    <a:pt x="40" y="48"/>
                    <a:pt x="40" y="48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40"/>
                    <a:pt x="55" y="153"/>
                    <a:pt x="35" y="153"/>
                  </a:cubicBezTo>
                  <a:cubicBezTo>
                    <a:pt x="16" y="153"/>
                    <a:pt x="0" y="140"/>
                    <a:pt x="0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29" y="45"/>
                  </a:cubicBezTo>
                  <a:cubicBezTo>
                    <a:pt x="27" y="41"/>
                    <a:pt x="28" y="35"/>
                    <a:pt x="32" y="33"/>
                  </a:cubicBezTo>
                  <a:cubicBezTo>
                    <a:pt x="34" y="31"/>
                    <a:pt x="37" y="31"/>
                    <a:pt x="40" y="32"/>
                  </a:cubicBezTo>
                  <a:cubicBezTo>
                    <a:pt x="54" y="25"/>
                    <a:pt x="75" y="21"/>
                    <a:pt x="97" y="20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5" y="14"/>
                    <a:pt x="94" y="11"/>
                    <a:pt x="94" y="9"/>
                  </a:cubicBezTo>
                  <a:cubicBezTo>
                    <a:pt x="94" y="4"/>
                    <a:pt x="98" y="0"/>
                    <a:pt x="103" y="0"/>
                  </a:cubicBezTo>
                  <a:cubicBezTo>
                    <a:pt x="108" y="0"/>
                    <a:pt x="112" y="4"/>
                    <a:pt x="112" y="9"/>
                  </a:cubicBezTo>
                  <a:cubicBezTo>
                    <a:pt x="112" y="11"/>
                    <a:pt x="111" y="14"/>
                    <a:pt x="109" y="15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31" y="21"/>
                    <a:pt x="152" y="25"/>
                    <a:pt x="167" y="32"/>
                  </a:cubicBezTo>
                  <a:cubicBezTo>
                    <a:pt x="169" y="31"/>
                    <a:pt x="172" y="31"/>
                    <a:pt x="175" y="33"/>
                  </a:cubicBezTo>
                  <a:cubicBezTo>
                    <a:pt x="179" y="35"/>
                    <a:pt x="180" y="41"/>
                    <a:pt x="177" y="45"/>
                  </a:cubicBezTo>
                  <a:cubicBezTo>
                    <a:pt x="176" y="46"/>
                    <a:pt x="175" y="47"/>
                    <a:pt x="174" y="48"/>
                  </a:cubicBezTo>
                  <a:cubicBezTo>
                    <a:pt x="201" y="125"/>
                    <a:pt x="201" y="125"/>
                    <a:pt x="201" y="125"/>
                  </a:cubicBezTo>
                  <a:lnTo>
                    <a:pt x="205" y="125"/>
                  </a:lnTo>
                  <a:close/>
                  <a:moveTo>
                    <a:pt x="35" y="57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lnTo>
                    <a:pt x="35" y="57"/>
                  </a:lnTo>
                  <a:close/>
                  <a:moveTo>
                    <a:pt x="192" y="125"/>
                  </a:moveTo>
                  <a:cubicBezTo>
                    <a:pt x="169" y="57"/>
                    <a:pt x="169" y="57"/>
                    <a:pt x="169" y="57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2" y="125"/>
                    <a:pt x="192" y="125"/>
                    <a:pt x="192" y="1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70450" y="1896745"/>
            <a:ext cx="1888490" cy="1009650"/>
            <a:chOff x="3734" y="5174"/>
            <a:chExt cx="2974" cy="1590"/>
          </a:xfrm>
        </p:grpSpPr>
        <p:sp>
          <p:nvSpPr>
            <p:cNvPr id="5" name="TextBox 4"/>
            <p:cNvSpPr txBox="1"/>
            <p:nvPr/>
          </p:nvSpPr>
          <p:spPr>
            <a:xfrm>
              <a:off x="3734" y="5613"/>
              <a:ext cx="2974" cy="11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贯彻落实党中央全面从严治党战略部署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5" name="Oval 21"/>
            <p:cNvSpPr/>
            <p:nvPr/>
          </p:nvSpPr>
          <p:spPr>
            <a:xfrm>
              <a:off x="4236" y="5174"/>
              <a:ext cx="486" cy="486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45615" y="3175635"/>
            <a:ext cx="2756535" cy="635000"/>
            <a:chOff x="7683" y="5824"/>
            <a:chExt cx="4341" cy="1000"/>
          </a:xfrm>
        </p:grpSpPr>
        <p:sp>
          <p:nvSpPr>
            <p:cNvPr id="100" name="文本框 99"/>
            <p:cNvSpPr txBox="1"/>
            <p:nvPr/>
          </p:nvSpPr>
          <p:spPr>
            <a:xfrm>
              <a:off x="7683" y="6293"/>
              <a:ext cx="4341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/>
              <a:r>
                <a:rPr lang="zh-CN" sz="160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中国特色大国外交卓有成效</a:t>
              </a:r>
              <a:endPara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38"/>
            <p:cNvSpPr>
              <a:spLocks noEditPoints="1"/>
            </p:cNvSpPr>
            <p:nvPr/>
          </p:nvSpPr>
          <p:spPr bwMode="auto">
            <a:xfrm>
              <a:off x="10705" y="5824"/>
              <a:ext cx="601" cy="469"/>
            </a:xfrm>
            <a:custGeom>
              <a:avLst/>
              <a:gdLst>
                <a:gd name="T0" fmla="*/ 60 w 71"/>
                <a:gd name="T1" fmla="*/ 1 h 50"/>
                <a:gd name="T2" fmla="*/ 53 w 71"/>
                <a:gd name="T3" fmla="*/ 4 h 50"/>
                <a:gd name="T4" fmla="*/ 40 w 71"/>
                <a:gd name="T5" fmla="*/ 1 h 50"/>
                <a:gd name="T6" fmla="*/ 29 w 71"/>
                <a:gd name="T7" fmla="*/ 2 h 50"/>
                <a:gd name="T8" fmla="*/ 22 w 71"/>
                <a:gd name="T9" fmla="*/ 4 h 50"/>
                <a:gd name="T10" fmla="*/ 11 w 71"/>
                <a:gd name="T11" fmla="*/ 2 h 50"/>
                <a:gd name="T12" fmla="*/ 0 w 71"/>
                <a:gd name="T13" fmla="*/ 21 h 50"/>
                <a:gd name="T14" fmla="*/ 6 w 71"/>
                <a:gd name="T15" fmla="*/ 25 h 50"/>
                <a:gd name="T16" fmla="*/ 12 w 71"/>
                <a:gd name="T17" fmla="*/ 32 h 50"/>
                <a:gd name="T18" fmla="*/ 16 w 71"/>
                <a:gd name="T19" fmla="*/ 37 h 50"/>
                <a:gd name="T20" fmla="*/ 17 w 71"/>
                <a:gd name="T21" fmla="*/ 42 h 50"/>
                <a:gd name="T22" fmla="*/ 21 w 71"/>
                <a:gd name="T23" fmla="*/ 43 h 50"/>
                <a:gd name="T24" fmla="*/ 22 w 71"/>
                <a:gd name="T25" fmla="*/ 46 h 50"/>
                <a:gd name="T26" fmla="*/ 27 w 71"/>
                <a:gd name="T27" fmla="*/ 46 h 50"/>
                <a:gd name="T28" fmla="*/ 31 w 71"/>
                <a:gd name="T29" fmla="*/ 50 h 50"/>
                <a:gd name="T30" fmla="*/ 36 w 71"/>
                <a:gd name="T31" fmla="*/ 46 h 50"/>
                <a:gd name="T32" fmla="*/ 40 w 71"/>
                <a:gd name="T33" fmla="*/ 49 h 50"/>
                <a:gd name="T34" fmla="*/ 44 w 71"/>
                <a:gd name="T35" fmla="*/ 45 h 50"/>
                <a:gd name="T36" fmla="*/ 49 w 71"/>
                <a:gd name="T37" fmla="*/ 45 h 50"/>
                <a:gd name="T38" fmla="*/ 52 w 71"/>
                <a:gd name="T39" fmla="*/ 42 h 50"/>
                <a:gd name="T40" fmla="*/ 55 w 71"/>
                <a:gd name="T41" fmla="*/ 36 h 50"/>
                <a:gd name="T42" fmla="*/ 59 w 71"/>
                <a:gd name="T43" fmla="*/ 30 h 50"/>
                <a:gd name="T44" fmla="*/ 66 w 71"/>
                <a:gd name="T45" fmla="*/ 24 h 50"/>
                <a:gd name="T46" fmla="*/ 71 w 71"/>
                <a:gd name="T47" fmla="*/ 21 h 50"/>
                <a:gd name="T48" fmla="*/ 17 w 71"/>
                <a:gd name="T49" fmla="*/ 35 h 50"/>
                <a:gd name="T50" fmla="*/ 15 w 71"/>
                <a:gd name="T51" fmla="*/ 35 h 50"/>
                <a:gd name="T52" fmla="*/ 14 w 71"/>
                <a:gd name="T53" fmla="*/ 33 h 50"/>
                <a:gd name="T54" fmla="*/ 23 w 71"/>
                <a:gd name="T55" fmla="*/ 23 h 50"/>
                <a:gd name="T56" fmla="*/ 26 w 71"/>
                <a:gd name="T57" fmla="*/ 23 h 50"/>
                <a:gd name="T58" fmla="*/ 26 w 71"/>
                <a:gd name="T59" fmla="*/ 26 h 50"/>
                <a:gd name="T60" fmla="*/ 17 w 71"/>
                <a:gd name="T61" fmla="*/ 35 h 50"/>
                <a:gd name="T62" fmla="*/ 18 w 71"/>
                <a:gd name="T63" fmla="*/ 40 h 50"/>
                <a:gd name="T64" fmla="*/ 18 w 71"/>
                <a:gd name="T65" fmla="*/ 37 h 50"/>
                <a:gd name="T66" fmla="*/ 27 w 71"/>
                <a:gd name="T67" fmla="*/ 29 h 50"/>
                <a:gd name="T68" fmla="*/ 30 w 71"/>
                <a:gd name="T69" fmla="*/ 29 h 50"/>
                <a:gd name="T70" fmla="*/ 23 w 71"/>
                <a:gd name="T71" fmla="*/ 38 h 50"/>
                <a:gd name="T72" fmla="*/ 26 w 71"/>
                <a:gd name="T73" fmla="*/ 44 h 50"/>
                <a:gd name="T74" fmla="*/ 23 w 71"/>
                <a:gd name="T75" fmla="*/ 43 h 50"/>
                <a:gd name="T76" fmla="*/ 28 w 71"/>
                <a:gd name="T77" fmla="*/ 37 h 50"/>
                <a:gd name="T78" fmla="*/ 33 w 71"/>
                <a:gd name="T79" fmla="*/ 32 h 50"/>
                <a:gd name="T80" fmla="*/ 35 w 71"/>
                <a:gd name="T81" fmla="*/ 34 h 50"/>
                <a:gd name="T82" fmla="*/ 30 w 71"/>
                <a:gd name="T83" fmla="*/ 40 h 50"/>
                <a:gd name="T84" fmla="*/ 41 w 71"/>
                <a:gd name="T85" fmla="*/ 39 h 50"/>
                <a:gd name="T86" fmla="*/ 33 w 71"/>
                <a:gd name="T87" fmla="*/ 47 h 50"/>
                <a:gd name="T88" fmla="*/ 29 w 71"/>
                <a:gd name="T89" fmla="*/ 46 h 50"/>
                <a:gd name="T90" fmla="*/ 32 w 71"/>
                <a:gd name="T91" fmla="*/ 42 h 50"/>
                <a:gd name="T92" fmla="*/ 40 w 71"/>
                <a:gd name="T93" fmla="*/ 35 h 50"/>
                <a:gd name="T94" fmla="*/ 42 w 71"/>
                <a:gd name="T95" fmla="*/ 37 h 50"/>
                <a:gd name="T96" fmla="*/ 65 w 71"/>
                <a:gd name="T97" fmla="*/ 21 h 50"/>
                <a:gd name="T98" fmla="*/ 57 w 71"/>
                <a:gd name="T99" fmla="*/ 28 h 50"/>
                <a:gd name="T100" fmla="*/ 47 w 71"/>
                <a:gd name="T101" fmla="*/ 19 h 50"/>
                <a:gd name="T102" fmla="*/ 42 w 71"/>
                <a:gd name="T103" fmla="*/ 15 h 50"/>
                <a:gd name="T104" fmla="*/ 41 w 71"/>
                <a:gd name="T105" fmla="*/ 13 h 50"/>
                <a:gd name="T106" fmla="*/ 39 w 71"/>
                <a:gd name="T107" fmla="*/ 14 h 50"/>
                <a:gd name="T108" fmla="*/ 31 w 71"/>
                <a:gd name="T109" fmla="*/ 19 h 50"/>
                <a:gd name="T110" fmla="*/ 26 w 71"/>
                <a:gd name="T111" fmla="*/ 16 h 50"/>
                <a:gd name="T112" fmla="*/ 27 w 71"/>
                <a:gd name="T113" fmla="*/ 15 h 50"/>
                <a:gd name="T114" fmla="*/ 41 w 71"/>
                <a:gd name="T115" fmla="*/ 4 h 50"/>
                <a:gd name="T116" fmla="*/ 53 w 71"/>
                <a:gd name="T117" fmla="*/ 7 h 50"/>
                <a:gd name="T118" fmla="*/ 67 w 71"/>
                <a:gd name="T119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50">
                  <a:moveTo>
                    <a:pt x="62" y="0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59" y="2"/>
                    <a:pt x="56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49" y="3"/>
                    <a:pt x="46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8" y="2"/>
                    <a:pt x="36" y="4"/>
                  </a:cubicBezTo>
                  <a:cubicBezTo>
                    <a:pt x="34" y="3"/>
                    <a:pt x="31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2"/>
                    <a:pt x="24" y="3"/>
                    <a:pt x="22" y="4"/>
                  </a:cubicBezTo>
                  <a:cubicBezTo>
                    <a:pt x="20" y="4"/>
                    <a:pt x="19" y="5"/>
                    <a:pt x="18" y="5"/>
                  </a:cubicBezTo>
                  <a:cubicBezTo>
                    <a:pt x="17" y="5"/>
                    <a:pt x="14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9"/>
                    <a:pt x="12" y="32"/>
                  </a:cubicBezTo>
                  <a:cubicBezTo>
                    <a:pt x="12" y="33"/>
                    <a:pt x="12" y="35"/>
                    <a:pt x="13" y="36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40"/>
                    <a:pt x="16" y="41"/>
                    <a:pt x="17" y="42"/>
                  </a:cubicBezTo>
                  <a:cubicBezTo>
                    <a:pt x="18" y="42"/>
                    <a:pt x="19" y="43"/>
                    <a:pt x="20" y="43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7"/>
                    <a:pt x="27" y="47"/>
                    <a:pt x="27" y="46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9" y="49"/>
                    <a:pt x="30" y="50"/>
                    <a:pt x="31" y="50"/>
                  </a:cubicBezTo>
                  <a:cubicBezTo>
                    <a:pt x="32" y="50"/>
                    <a:pt x="33" y="49"/>
                    <a:pt x="34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9" y="49"/>
                    <a:pt x="40" y="49"/>
                  </a:cubicBezTo>
                  <a:cubicBezTo>
                    <a:pt x="41" y="49"/>
                    <a:pt x="42" y="48"/>
                    <a:pt x="43" y="48"/>
                  </a:cubicBezTo>
                  <a:cubicBezTo>
                    <a:pt x="44" y="47"/>
                    <a:pt x="44" y="46"/>
                    <a:pt x="44" y="45"/>
                  </a:cubicBezTo>
                  <a:cubicBezTo>
                    <a:pt x="45" y="46"/>
                    <a:pt x="46" y="46"/>
                    <a:pt x="46" y="46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50" y="44"/>
                    <a:pt x="51" y="43"/>
                    <a:pt x="50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3" y="42"/>
                    <a:pt x="54" y="42"/>
                    <a:pt x="55" y="41"/>
                  </a:cubicBezTo>
                  <a:cubicBezTo>
                    <a:pt x="56" y="40"/>
                    <a:pt x="56" y="38"/>
                    <a:pt x="55" y="36"/>
                  </a:cubicBezTo>
                  <a:cubicBezTo>
                    <a:pt x="56" y="36"/>
                    <a:pt x="57" y="36"/>
                    <a:pt x="58" y="35"/>
                  </a:cubicBezTo>
                  <a:cubicBezTo>
                    <a:pt x="59" y="34"/>
                    <a:pt x="60" y="32"/>
                    <a:pt x="59" y="30"/>
                  </a:cubicBezTo>
                  <a:cubicBezTo>
                    <a:pt x="60" y="29"/>
                    <a:pt x="61" y="28"/>
                    <a:pt x="62" y="28"/>
                  </a:cubicBezTo>
                  <a:cubicBezTo>
                    <a:pt x="63" y="26"/>
                    <a:pt x="65" y="24"/>
                    <a:pt x="66" y="24"/>
                  </a:cubicBezTo>
                  <a:cubicBezTo>
                    <a:pt x="67" y="23"/>
                    <a:pt x="69" y="22"/>
                    <a:pt x="70" y="22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62" y="0"/>
                  </a:lnTo>
                  <a:close/>
                  <a:moveTo>
                    <a:pt x="17" y="35"/>
                  </a:move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5" y="35"/>
                    <a:pt x="15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7" y="35"/>
                    <a:pt x="17" y="35"/>
                  </a:cubicBezTo>
                  <a:close/>
                  <a:moveTo>
                    <a:pt x="21" y="40"/>
                  </a:moveTo>
                  <a:cubicBezTo>
                    <a:pt x="20" y="41"/>
                    <a:pt x="19" y="41"/>
                    <a:pt x="18" y="40"/>
                  </a:cubicBezTo>
                  <a:cubicBezTo>
                    <a:pt x="18" y="40"/>
                    <a:pt x="18" y="39"/>
                    <a:pt x="18" y="39"/>
                  </a:cubicBezTo>
                  <a:cubicBezTo>
                    <a:pt x="18" y="38"/>
                    <a:pt x="18" y="38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9" y="28"/>
                    <a:pt x="29" y="29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23" y="38"/>
                    <a:pt x="23" y="38"/>
                    <a:pt x="23" y="38"/>
                  </a:cubicBezTo>
                  <a:lnTo>
                    <a:pt x="21" y="40"/>
                  </a:lnTo>
                  <a:close/>
                  <a:moveTo>
                    <a:pt x="26" y="44"/>
                  </a:moveTo>
                  <a:cubicBezTo>
                    <a:pt x="26" y="45"/>
                    <a:pt x="24" y="45"/>
                    <a:pt x="23" y="44"/>
                  </a:cubicBezTo>
                  <a:cubicBezTo>
                    <a:pt x="23" y="44"/>
                    <a:pt x="23" y="43"/>
                    <a:pt x="23" y="43"/>
                  </a:cubicBezTo>
                  <a:cubicBezTo>
                    <a:pt x="23" y="42"/>
                    <a:pt x="23" y="42"/>
                    <a:pt x="23" y="41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4" y="32"/>
                    <a:pt x="34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0" y="40"/>
                    <a:pt x="30" y="40"/>
                    <a:pt x="30" y="40"/>
                  </a:cubicBezTo>
                  <a:lnTo>
                    <a:pt x="26" y="44"/>
                  </a:lnTo>
                  <a:close/>
                  <a:moveTo>
                    <a:pt x="41" y="39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1" y="48"/>
                    <a:pt x="30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9" y="45"/>
                    <a:pt x="30" y="4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5"/>
                    <a:pt x="39" y="35"/>
                    <a:pt x="40" y="35"/>
                  </a:cubicBezTo>
                  <a:cubicBezTo>
                    <a:pt x="40" y="35"/>
                    <a:pt x="41" y="35"/>
                    <a:pt x="41" y="36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2" y="38"/>
                    <a:pt x="41" y="38"/>
                    <a:pt x="41" y="39"/>
                  </a:cubicBezTo>
                  <a:close/>
                  <a:moveTo>
                    <a:pt x="65" y="21"/>
                  </a:moveTo>
                  <a:cubicBezTo>
                    <a:pt x="63" y="22"/>
                    <a:pt x="61" y="24"/>
                    <a:pt x="60" y="26"/>
                  </a:cubicBezTo>
                  <a:cubicBezTo>
                    <a:pt x="59" y="26"/>
                    <a:pt x="58" y="27"/>
                    <a:pt x="57" y="28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0"/>
                    <a:pt x="48" y="19"/>
                    <a:pt x="47" y="19"/>
                  </a:cubicBezTo>
                  <a:cubicBezTo>
                    <a:pt x="47" y="19"/>
                    <a:pt x="46" y="19"/>
                    <a:pt x="44" y="18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7" y="15"/>
                    <a:pt x="35" y="17"/>
                    <a:pt x="34" y="18"/>
                  </a:cubicBezTo>
                  <a:cubicBezTo>
                    <a:pt x="33" y="18"/>
                    <a:pt x="32" y="19"/>
                    <a:pt x="31" y="19"/>
                  </a:cubicBezTo>
                  <a:cubicBezTo>
                    <a:pt x="30" y="19"/>
                    <a:pt x="29" y="19"/>
                    <a:pt x="28" y="18"/>
                  </a:cubicBezTo>
                  <a:cubicBezTo>
                    <a:pt x="27" y="18"/>
                    <a:pt x="27" y="17"/>
                    <a:pt x="26" y="16"/>
                  </a:cubicBezTo>
                  <a:cubicBezTo>
                    <a:pt x="26" y="16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3"/>
                    <a:pt x="33" y="10"/>
                    <a:pt x="37" y="7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1" y="4"/>
                    <a:pt x="44" y="5"/>
                    <a:pt x="45" y="5"/>
                  </a:cubicBezTo>
                  <a:cubicBezTo>
                    <a:pt x="49" y="7"/>
                    <a:pt x="52" y="7"/>
                    <a:pt x="53" y="7"/>
                  </a:cubicBezTo>
                  <a:cubicBezTo>
                    <a:pt x="56" y="7"/>
                    <a:pt x="59" y="6"/>
                    <a:pt x="60" y="5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6" y="20"/>
                    <a:pt x="65" y="21"/>
                    <a:pt x="6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  <p:sp>
        <p:nvSpPr>
          <p:cNvPr id="31" name="五边形 30"/>
          <p:cNvSpPr/>
          <p:nvPr/>
        </p:nvSpPr>
        <p:spPr>
          <a:xfrm>
            <a:off x="1270" y="0"/>
            <a:ext cx="2637790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2020年工作回顾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4" grpId="0" bldLvl="0" animBg="1"/>
      <p:bldP spid="16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边形 29"/>
          <p:cNvSpPr/>
          <p:nvPr/>
        </p:nvSpPr>
        <p:spPr>
          <a:xfrm>
            <a:off x="1270" y="0"/>
            <a:ext cx="335470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“十三五”时期发展成就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6534150" y="4123055"/>
            <a:ext cx="20504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农业现代化稳步推进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30835" y="785495"/>
            <a:ext cx="27971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经济运行总体平稳，经济结构持续优化，国内生产总值从不到70万亿元增加到超过100万亿元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261870" y="3917950"/>
            <a:ext cx="24415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创新型国家建设成果丰硕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4442460" y="1753235"/>
            <a:ext cx="24511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脱贫攻坚成果举世瞩目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05" y="2256155"/>
            <a:ext cx="9177020" cy="1661160"/>
            <a:chOff x="3" y="3553"/>
            <a:chExt cx="14452" cy="2616"/>
          </a:xfrm>
        </p:grpSpPr>
        <p:grpSp>
          <p:nvGrpSpPr>
            <p:cNvPr id="163" name="组合 162"/>
            <p:cNvGrpSpPr/>
            <p:nvPr/>
          </p:nvGrpSpPr>
          <p:grpSpPr>
            <a:xfrm>
              <a:off x="3" y="3553"/>
              <a:ext cx="14452" cy="2616"/>
              <a:chOff x="3" y="3553"/>
              <a:chExt cx="14452" cy="2616"/>
            </a:xfrm>
          </p:grpSpPr>
          <p:sp>
            <p:nvSpPr>
              <p:cNvPr id="144" name="任意多边形 42"/>
              <p:cNvSpPr/>
              <p:nvPr/>
            </p:nvSpPr>
            <p:spPr>
              <a:xfrm>
                <a:off x="3" y="3892"/>
                <a:ext cx="14452" cy="1905"/>
              </a:xfrm>
              <a:custGeom>
                <a:avLst/>
                <a:gdLst>
                  <a:gd name="connsiteX0" fmla="*/ 0 w 12134850"/>
                  <a:gd name="connsiteY0" fmla="*/ 704973 h 1651415"/>
                  <a:gd name="connsiteX1" fmla="*/ 2038350 w 12134850"/>
                  <a:gd name="connsiteY1" fmla="*/ 247773 h 1651415"/>
                  <a:gd name="connsiteX2" fmla="*/ 3448050 w 12134850"/>
                  <a:gd name="connsiteY2" fmla="*/ 1543173 h 1651415"/>
                  <a:gd name="connsiteX3" fmla="*/ 7010400 w 12134850"/>
                  <a:gd name="connsiteY3" fmla="*/ 123 h 1651415"/>
                  <a:gd name="connsiteX4" fmla="*/ 9486900 w 12134850"/>
                  <a:gd name="connsiteY4" fmla="*/ 1638423 h 1651415"/>
                  <a:gd name="connsiteX5" fmla="*/ 12134850 w 12134850"/>
                  <a:gd name="connsiteY5" fmla="*/ 838323 h 165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4850" h="1651415">
                    <a:moveTo>
                      <a:pt x="0" y="704973"/>
                    </a:moveTo>
                    <a:cubicBezTo>
                      <a:pt x="731837" y="406523"/>
                      <a:pt x="1463675" y="108073"/>
                      <a:pt x="2038350" y="247773"/>
                    </a:cubicBezTo>
                    <a:cubicBezTo>
                      <a:pt x="2613025" y="387473"/>
                      <a:pt x="2619375" y="1584448"/>
                      <a:pt x="3448050" y="1543173"/>
                    </a:cubicBezTo>
                    <a:cubicBezTo>
                      <a:pt x="4276725" y="1501898"/>
                      <a:pt x="6003925" y="-15752"/>
                      <a:pt x="7010400" y="123"/>
                    </a:cubicBezTo>
                    <a:cubicBezTo>
                      <a:pt x="8016875" y="15998"/>
                      <a:pt x="8632825" y="1498723"/>
                      <a:pt x="9486900" y="1638423"/>
                    </a:cubicBezTo>
                    <a:cubicBezTo>
                      <a:pt x="10340975" y="1778123"/>
                      <a:pt x="11696700" y="743073"/>
                      <a:pt x="12134850" y="838323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  <a:effectLst>
                <a:outerShdw blurRad="2286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983" y="3670"/>
                <a:ext cx="929" cy="900"/>
              </a:xfrm>
              <a:prstGeom prst="ellipse">
                <a:avLst/>
              </a:prstGeom>
              <a:gradFill>
                <a:gsLst>
                  <a:gs pos="0">
                    <a:srgbClr val="E1000F"/>
                  </a:gs>
                  <a:gs pos="100000">
                    <a:srgbClr val="BC0006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latin typeface="等线" panose="02010600030101010101" charset="-122"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4926" y="4723"/>
                <a:ext cx="931" cy="902"/>
              </a:xfrm>
              <a:prstGeom prst="ellipse">
                <a:avLst/>
              </a:prstGeom>
              <a:gradFill>
                <a:gsLst>
                  <a:gs pos="0">
                    <a:srgbClr val="E1000F"/>
                  </a:gs>
                  <a:gs pos="100000">
                    <a:srgbClr val="BC0006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latin typeface="等线" panose="02010600030101010101" charset="-122"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8129" y="3553"/>
                <a:ext cx="914" cy="886"/>
              </a:xfrm>
              <a:prstGeom prst="ellipse">
                <a:avLst/>
              </a:prstGeom>
              <a:gradFill>
                <a:gsLst>
                  <a:gs pos="0">
                    <a:srgbClr val="E1000F"/>
                  </a:gs>
                  <a:gs pos="100000">
                    <a:srgbClr val="BC0006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latin typeface="等线" panose="02010600030101010101" charset="-122"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11488" y="5239"/>
                <a:ext cx="961" cy="931"/>
              </a:xfrm>
              <a:prstGeom prst="ellipse">
                <a:avLst/>
              </a:prstGeom>
              <a:gradFill>
                <a:gsLst>
                  <a:gs pos="0">
                    <a:srgbClr val="E1000F"/>
                  </a:gs>
                  <a:gs pos="100000">
                    <a:srgbClr val="BC0006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latin typeface="等线" panose="02010600030101010101" charset="-122"/>
                  <a:ea typeface="方正黑体简体" panose="02010601030101010101" pitchFamily="2" charset="-122"/>
                  <a:cs typeface="+mn-cs"/>
                </a:endParaRPr>
              </a:p>
            </p:txBody>
          </p:sp>
        </p:grpSp>
        <p:sp>
          <p:nvSpPr>
            <p:cNvPr id="165" name="íšľiḋê"/>
            <p:cNvSpPr/>
            <p:nvPr/>
          </p:nvSpPr>
          <p:spPr>
            <a:xfrm>
              <a:off x="2091" y="3807"/>
              <a:ext cx="625" cy="549"/>
            </a:xfrm>
            <a:custGeom>
              <a:avLst/>
              <a:gdLst>
                <a:gd name="connsiteX0" fmla="*/ 272016 w 605462"/>
                <a:gd name="connsiteY0" fmla="*/ 325451 h 530775"/>
                <a:gd name="connsiteX1" fmla="*/ 392662 w 605462"/>
                <a:gd name="connsiteY1" fmla="*/ 325451 h 530775"/>
                <a:gd name="connsiteX2" fmla="*/ 401566 w 605462"/>
                <a:gd name="connsiteY2" fmla="*/ 334339 h 530775"/>
                <a:gd name="connsiteX3" fmla="*/ 401566 w 605462"/>
                <a:gd name="connsiteY3" fmla="*/ 521887 h 530775"/>
                <a:gd name="connsiteX4" fmla="*/ 392662 w 605462"/>
                <a:gd name="connsiteY4" fmla="*/ 530775 h 530775"/>
                <a:gd name="connsiteX5" fmla="*/ 272016 w 605462"/>
                <a:gd name="connsiteY5" fmla="*/ 530775 h 530775"/>
                <a:gd name="connsiteX6" fmla="*/ 263112 w 605462"/>
                <a:gd name="connsiteY6" fmla="*/ 521887 h 530775"/>
                <a:gd name="connsiteX7" fmla="*/ 263112 w 605462"/>
                <a:gd name="connsiteY7" fmla="*/ 334339 h 530775"/>
                <a:gd name="connsiteX8" fmla="*/ 272016 w 605462"/>
                <a:gd name="connsiteY8" fmla="*/ 325451 h 530775"/>
                <a:gd name="connsiteX9" fmla="*/ 146937 w 605462"/>
                <a:gd name="connsiteY9" fmla="*/ 244079 h 530775"/>
                <a:gd name="connsiteX10" fmla="*/ 158067 w 605462"/>
                <a:gd name="connsiteY10" fmla="*/ 244079 h 530775"/>
                <a:gd name="connsiteX11" fmla="*/ 185669 w 605462"/>
                <a:gd name="connsiteY11" fmla="*/ 254302 h 530775"/>
                <a:gd name="connsiteX12" fmla="*/ 185669 w 605462"/>
                <a:gd name="connsiteY12" fmla="*/ 521885 h 530775"/>
                <a:gd name="connsiteX13" fmla="*/ 176765 w 605462"/>
                <a:gd name="connsiteY13" fmla="*/ 530775 h 530775"/>
                <a:gd name="connsiteX14" fmla="*/ 56119 w 605462"/>
                <a:gd name="connsiteY14" fmla="*/ 530775 h 530775"/>
                <a:gd name="connsiteX15" fmla="*/ 47215 w 605462"/>
                <a:gd name="connsiteY15" fmla="*/ 521885 h 530775"/>
                <a:gd name="connsiteX16" fmla="*/ 47215 w 605462"/>
                <a:gd name="connsiteY16" fmla="*/ 347645 h 530775"/>
                <a:gd name="connsiteX17" fmla="*/ 546259 w 605462"/>
                <a:gd name="connsiteY17" fmla="*/ 115627 h 530775"/>
                <a:gd name="connsiteX18" fmla="*/ 568070 w 605462"/>
                <a:gd name="connsiteY18" fmla="*/ 134295 h 530775"/>
                <a:gd name="connsiteX19" fmla="*/ 588992 w 605462"/>
                <a:gd name="connsiteY19" fmla="*/ 141407 h 530775"/>
                <a:gd name="connsiteX20" fmla="*/ 603681 w 605462"/>
                <a:gd name="connsiteY20" fmla="*/ 137851 h 530775"/>
                <a:gd name="connsiteX21" fmla="*/ 605462 w 605462"/>
                <a:gd name="connsiteY21" fmla="*/ 136962 h 530775"/>
                <a:gd name="connsiteX22" fmla="*/ 605462 w 605462"/>
                <a:gd name="connsiteY22" fmla="*/ 521885 h 530775"/>
                <a:gd name="connsiteX23" fmla="*/ 596559 w 605462"/>
                <a:gd name="connsiteY23" fmla="*/ 530775 h 530775"/>
                <a:gd name="connsiteX24" fmla="*/ 475482 w 605462"/>
                <a:gd name="connsiteY24" fmla="*/ 530775 h 530775"/>
                <a:gd name="connsiteX25" fmla="*/ 466579 w 605462"/>
                <a:gd name="connsiteY25" fmla="*/ 521885 h 530775"/>
                <a:gd name="connsiteX26" fmla="*/ 466579 w 605462"/>
                <a:gd name="connsiteY26" fmla="*/ 202301 h 530775"/>
                <a:gd name="connsiteX27" fmla="*/ 582759 w 605462"/>
                <a:gd name="connsiteY27" fmla="*/ 49 h 530775"/>
                <a:gd name="connsiteX28" fmla="*/ 589882 w 605462"/>
                <a:gd name="connsiteY28" fmla="*/ 5828 h 530775"/>
                <a:gd name="connsiteX29" fmla="*/ 599230 w 605462"/>
                <a:gd name="connsiteY29" fmla="*/ 109840 h 530775"/>
                <a:gd name="connsiteX30" fmla="*/ 595669 w 605462"/>
                <a:gd name="connsiteY30" fmla="*/ 116063 h 530775"/>
                <a:gd name="connsiteX31" fmla="*/ 588101 w 605462"/>
                <a:gd name="connsiteY31" fmla="*/ 115618 h 530775"/>
                <a:gd name="connsiteX32" fmla="*/ 545367 w 605462"/>
                <a:gd name="connsiteY32" fmla="*/ 79614 h 530775"/>
                <a:gd name="connsiteX33" fmla="*/ 362410 w 605462"/>
                <a:gd name="connsiteY33" fmla="*/ 279193 h 530775"/>
                <a:gd name="connsiteX34" fmla="*/ 343268 w 605462"/>
                <a:gd name="connsiteY34" fmla="*/ 283638 h 530775"/>
                <a:gd name="connsiteX35" fmla="*/ 144286 w 605462"/>
                <a:gd name="connsiteY35" fmla="*/ 210740 h 530775"/>
                <a:gd name="connsiteX36" fmla="*/ 30773 w 605462"/>
                <a:gd name="connsiteY36" fmla="*/ 328976 h 530775"/>
                <a:gd name="connsiteX37" fmla="*/ 17864 w 605462"/>
                <a:gd name="connsiteY37" fmla="*/ 334310 h 530775"/>
                <a:gd name="connsiteX38" fmla="*/ 5399 w 605462"/>
                <a:gd name="connsiteY38" fmla="*/ 329421 h 530775"/>
                <a:gd name="connsiteX39" fmla="*/ 4954 w 605462"/>
                <a:gd name="connsiteY39" fmla="*/ 304084 h 530775"/>
                <a:gd name="connsiteX40" fmla="*/ 126480 w 605462"/>
                <a:gd name="connsiteY40" fmla="*/ 177848 h 530775"/>
                <a:gd name="connsiteX41" fmla="*/ 145622 w 605462"/>
                <a:gd name="connsiteY41" fmla="*/ 173403 h 530775"/>
                <a:gd name="connsiteX42" fmla="*/ 344159 w 605462"/>
                <a:gd name="connsiteY42" fmla="*/ 246300 h 530775"/>
                <a:gd name="connsiteX43" fmla="*/ 518212 w 605462"/>
                <a:gd name="connsiteY43" fmla="*/ 56945 h 530775"/>
                <a:gd name="connsiteX44" fmla="*/ 475033 w 605462"/>
                <a:gd name="connsiteY44" fmla="*/ 20941 h 530775"/>
                <a:gd name="connsiteX45" fmla="*/ 472807 w 605462"/>
                <a:gd name="connsiteY45" fmla="*/ 16496 h 530775"/>
                <a:gd name="connsiteX46" fmla="*/ 473252 w 605462"/>
                <a:gd name="connsiteY46" fmla="*/ 13829 h 530775"/>
                <a:gd name="connsiteX47" fmla="*/ 479039 w 605462"/>
                <a:gd name="connsiteY47" fmla="*/ 9384 h 5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5462" h="530775">
                  <a:moveTo>
                    <a:pt x="272016" y="325451"/>
                  </a:moveTo>
                  <a:lnTo>
                    <a:pt x="392662" y="325451"/>
                  </a:lnTo>
                  <a:cubicBezTo>
                    <a:pt x="397559" y="325451"/>
                    <a:pt x="401566" y="329451"/>
                    <a:pt x="401566" y="334339"/>
                  </a:cubicBezTo>
                  <a:lnTo>
                    <a:pt x="401566" y="521887"/>
                  </a:lnTo>
                  <a:cubicBezTo>
                    <a:pt x="401566" y="526775"/>
                    <a:pt x="397559" y="530775"/>
                    <a:pt x="392662" y="530775"/>
                  </a:cubicBezTo>
                  <a:lnTo>
                    <a:pt x="272016" y="530775"/>
                  </a:lnTo>
                  <a:cubicBezTo>
                    <a:pt x="267119" y="530775"/>
                    <a:pt x="263112" y="526775"/>
                    <a:pt x="263112" y="521887"/>
                  </a:cubicBezTo>
                  <a:lnTo>
                    <a:pt x="263112" y="334339"/>
                  </a:lnTo>
                  <a:cubicBezTo>
                    <a:pt x="263112" y="329451"/>
                    <a:pt x="267119" y="325451"/>
                    <a:pt x="272016" y="325451"/>
                  </a:cubicBezTo>
                  <a:close/>
                  <a:moveTo>
                    <a:pt x="146937" y="244079"/>
                  </a:moveTo>
                  <a:lnTo>
                    <a:pt x="158067" y="244079"/>
                  </a:lnTo>
                  <a:lnTo>
                    <a:pt x="185669" y="254302"/>
                  </a:lnTo>
                  <a:lnTo>
                    <a:pt x="185669" y="521885"/>
                  </a:lnTo>
                  <a:cubicBezTo>
                    <a:pt x="185669" y="526775"/>
                    <a:pt x="181662" y="530775"/>
                    <a:pt x="176765" y="530775"/>
                  </a:cubicBezTo>
                  <a:lnTo>
                    <a:pt x="56119" y="530775"/>
                  </a:lnTo>
                  <a:cubicBezTo>
                    <a:pt x="51222" y="530775"/>
                    <a:pt x="47215" y="526775"/>
                    <a:pt x="47215" y="521885"/>
                  </a:cubicBezTo>
                  <a:lnTo>
                    <a:pt x="47215" y="347645"/>
                  </a:lnTo>
                  <a:close/>
                  <a:moveTo>
                    <a:pt x="546259" y="115627"/>
                  </a:moveTo>
                  <a:lnTo>
                    <a:pt x="568070" y="134295"/>
                  </a:lnTo>
                  <a:cubicBezTo>
                    <a:pt x="573857" y="138740"/>
                    <a:pt x="581425" y="141407"/>
                    <a:pt x="588992" y="141407"/>
                  </a:cubicBezTo>
                  <a:cubicBezTo>
                    <a:pt x="593888" y="141407"/>
                    <a:pt x="599230" y="140518"/>
                    <a:pt x="603681" y="137851"/>
                  </a:cubicBezTo>
                  <a:cubicBezTo>
                    <a:pt x="604127" y="137851"/>
                    <a:pt x="604572" y="137407"/>
                    <a:pt x="605462" y="136962"/>
                  </a:cubicBezTo>
                  <a:lnTo>
                    <a:pt x="605462" y="521885"/>
                  </a:lnTo>
                  <a:cubicBezTo>
                    <a:pt x="605462" y="526775"/>
                    <a:pt x="601456" y="530775"/>
                    <a:pt x="596559" y="530775"/>
                  </a:cubicBezTo>
                  <a:lnTo>
                    <a:pt x="475482" y="530775"/>
                  </a:lnTo>
                  <a:cubicBezTo>
                    <a:pt x="470585" y="530775"/>
                    <a:pt x="466579" y="526775"/>
                    <a:pt x="466579" y="521885"/>
                  </a:cubicBezTo>
                  <a:lnTo>
                    <a:pt x="466579" y="202301"/>
                  </a:lnTo>
                  <a:close/>
                  <a:moveTo>
                    <a:pt x="582759" y="49"/>
                  </a:moveTo>
                  <a:cubicBezTo>
                    <a:pt x="586320" y="-395"/>
                    <a:pt x="589882" y="2272"/>
                    <a:pt x="589882" y="5828"/>
                  </a:cubicBezTo>
                  <a:lnTo>
                    <a:pt x="599230" y="109840"/>
                  </a:lnTo>
                  <a:cubicBezTo>
                    <a:pt x="599675" y="112507"/>
                    <a:pt x="597894" y="115174"/>
                    <a:pt x="595669" y="116063"/>
                  </a:cubicBezTo>
                  <a:cubicBezTo>
                    <a:pt x="593443" y="117396"/>
                    <a:pt x="590327" y="117396"/>
                    <a:pt x="588101" y="115618"/>
                  </a:cubicBezTo>
                  <a:lnTo>
                    <a:pt x="545367" y="79614"/>
                  </a:lnTo>
                  <a:lnTo>
                    <a:pt x="362410" y="279193"/>
                  </a:lnTo>
                  <a:cubicBezTo>
                    <a:pt x="357513" y="284527"/>
                    <a:pt x="349946" y="286305"/>
                    <a:pt x="343268" y="283638"/>
                  </a:cubicBezTo>
                  <a:lnTo>
                    <a:pt x="144286" y="210740"/>
                  </a:lnTo>
                  <a:lnTo>
                    <a:pt x="30773" y="328976"/>
                  </a:lnTo>
                  <a:cubicBezTo>
                    <a:pt x="27212" y="332532"/>
                    <a:pt x="22760" y="334310"/>
                    <a:pt x="17864" y="334310"/>
                  </a:cubicBezTo>
                  <a:cubicBezTo>
                    <a:pt x="13412" y="334310"/>
                    <a:pt x="8961" y="332532"/>
                    <a:pt x="5399" y="329421"/>
                  </a:cubicBezTo>
                  <a:cubicBezTo>
                    <a:pt x="-1723" y="322309"/>
                    <a:pt x="-1723" y="311196"/>
                    <a:pt x="4954" y="304084"/>
                  </a:cubicBezTo>
                  <a:lnTo>
                    <a:pt x="126480" y="177848"/>
                  </a:lnTo>
                  <a:cubicBezTo>
                    <a:pt x="131377" y="172514"/>
                    <a:pt x="138944" y="170736"/>
                    <a:pt x="145622" y="173403"/>
                  </a:cubicBezTo>
                  <a:lnTo>
                    <a:pt x="344159" y="246300"/>
                  </a:lnTo>
                  <a:lnTo>
                    <a:pt x="518212" y="56945"/>
                  </a:lnTo>
                  <a:lnTo>
                    <a:pt x="475033" y="20941"/>
                  </a:lnTo>
                  <a:cubicBezTo>
                    <a:pt x="473697" y="20052"/>
                    <a:pt x="472807" y="18274"/>
                    <a:pt x="472807" y="16496"/>
                  </a:cubicBezTo>
                  <a:cubicBezTo>
                    <a:pt x="472807" y="15607"/>
                    <a:pt x="472807" y="14718"/>
                    <a:pt x="473252" y="13829"/>
                  </a:cubicBezTo>
                  <a:cubicBezTo>
                    <a:pt x="473697" y="11162"/>
                    <a:pt x="476368" y="9384"/>
                    <a:pt x="479039" y="93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66" name="Freeform 5"/>
            <p:cNvSpPr/>
            <p:nvPr/>
          </p:nvSpPr>
          <p:spPr bwMode="auto">
            <a:xfrm>
              <a:off x="5090" y="4874"/>
              <a:ext cx="603" cy="600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67" name="组合 166"/>
            <p:cNvGrpSpPr/>
            <p:nvPr/>
          </p:nvGrpSpPr>
          <p:grpSpPr>
            <a:xfrm>
              <a:off x="8254" y="3695"/>
              <a:ext cx="646" cy="630"/>
              <a:chOff x="2581" y="6509"/>
              <a:chExt cx="1637" cy="1590"/>
            </a:xfrm>
            <a:solidFill>
              <a:schemeClr val="bg1"/>
            </a:solidFill>
          </p:grpSpPr>
          <p:sp>
            <p:nvSpPr>
              <p:cNvPr id="168" name="Freeform 21"/>
              <p:cNvSpPr/>
              <p:nvPr/>
            </p:nvSpPr>
            <p:spPr bwMode="auto">
              <a:xfrm>
                <a:off x="3472" y="7439"/>
                <a:ext cx="745" cy="661"/>
              </a:xfrm>
              <a:custGeom>
                <a:avLst/>
                <a:gdLst>
                  <a:gd name="T0" fmla="*/ 18 w 68"/>
                  <a:gd name="T1" fmla="*/ 13 h 61"/>
                  <a:gd name="T2" fmla="*/ 18 w 68"/>
                  <a:gd name="T3" fmla="*/ 0 h 61"/>
                  <a:gd name="T4" fmla="*/ 0 w 68"/>
                  <a:gd name="T5" fmla="*/ 31 h 61"/>
                  <a:gd name="T6" fmla="*/ 18 w 68"/>
                  <a:gd name="T7" fmla="*/ 61 h 61"/>
                  <a:gd name="T8" fmla="*/ 18 w 68"/>
                  <a:gd name="T9" fmla="*/ 48 h 61"/>
                  <a:gd name="T10" fmla="*/ 36 w 68"/>
                  <a:gd name="T11" fmla="*/ 48 h 61"/>
                  <a:gd name="T12" fmla="*/ 46 w 68"/>
                  <a:gd name="T13" fmla="*/ 42 h 61"/>
                  <a:gd name="T14" fmla="*/ 68 w 68"/>
                  <a:gd name="T15" fmla="*/ 4 h 61"/>
                  <a:gd name="T16" fmla="*/ 53 w 68"/>
                  <a:gd name="T17" fmla="*/ 13 h 61"/>
                  <a:gd name="T18" fmla="*/ 18 w 68"/>
                  <a:gd name="T19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1">
                    <a:moveTo>
                      <a:pt x="18" y="13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22"/>
                      <a:pt x="0" y="31"/>
                    </a:cubicBezTo>
                    <a:cubicBezTo>
                      <a:pt x="0" y="39"/>
                      <a:pt x="18" y="61"/>
                      <a:pt x="18" y="61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40" y="48"/>
                      <a:pt x="44" y="46"/>
                      <a:pt x="46" y="42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5" y="10"/>
                      <a:pt x="59" y="13"/>
                      <a:pt x="53" y="13"/>
                    </a:cubicBezTo>
                    <a:cubicBezTo>
                      <a:pt x="18" y="13"/>
                      <a:pt x="18" y="13"/>
                      <a:pt x="18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69" name="Freeform 22"/>
              <p:cNvSpPr/>
              <p:nvPr/>
            </p:nvSpPr>
            <p:spPr bwMode="auto">
              <a:xfrm>
                <a:off x="3388" y="6540"/>
                <a:ext cx="584" cy="515"/>
              </a:xfrm>
              <a:custGeom>
                <a:avLst/>
                <a:gdLst>
                  <a:gd name="T0" fmla="*/ 36 w 54"/>
                  <a:gd name="T1" fmla="*/ 7 h 47"/>
                  <a:gd name="T2" fmla="*/ 24 w 54"/>
                  <a:gd name="T3" fmla="*/ 0 h 47"/>
                  <a:gd name="T4" fmla="*/ 12 w 54"/>
                  <a:gd name="T5" fmla="*/ 7 h 47"/>
                  <a:gd name="T6" fmla="*/ 4 w 54"/>
                  <a:gd name="T7" fmla="*/ 22 h 47"/>
                  <a:gd name="T8" fmla="*/ 12 w 54"/>
                  <a:gd name="T9" fmla="*/ 36 h 47"/>
                  <a:gd name="T10" fmla="*/ 0 w 54"/>
                  <a:gd name="T11" fmla="*/ 42 h 47"/>
                  <a:gd name="T12" fmla="*/ 36 w 54"/>
                  <a:gd name="T13" fmla="*/ 42 h 47"/>
                  <a:gd name="T14" fmla="*/ 54 w 54"/>
                  <a:gd name="T15" fmla="*/ 12 h 47"/>
                  <a:gd name="T16" fmla="*/ 42 w 54"/>
                  <a:gd name="T17" fmla="*/ 18 h 47"/>
                  <a:gd name="T18" fmla="*/ 36 w 54"/>
                  <a:gd name="T19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7">
                    <a:moveTo>
                      <a:pt x="36" y="7"/>
                    </a:moveTo>
                    <a:cubicBezTo>
                      <a:pt x="33" y="3"/>
                      <a:pt x="29" y="0"/>
                      <a:pt x="24" y="0"/>
                    </a:cubicBezTo>
                    <a:cubicBezTo>
                      <a:pt x="19" y="0"/>
                      <a:pt x="14" y="3"/>
                      <a:pt x="12" y="7"/>
                    </a:cubicBezTo>
                    <a:cubicBezTo>
                      <a:pt x="12" y="7"/>
                      <a:pt x="8" y="14"/>
                      <a:pt x="4" y="22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28" y="47"/>
                      <a:pt x="36" y="42"/>
                    </a:cubicBezTo>
                    <a:cubicBezTo>
                      <a:pt x="44" y="38"/>
                      <a:pt x="54" y="12"/>
                      <a:pt x="54" y="12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8"/>
                      <a:pt x="38" y="10"/>
                      <a:pt x="3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0" name="Freeform 23"/>
              <p:cNvSpPr/>
              <p:nvPr/>
            </p:nvSpPr>
            <p:spPr bwMode="auto">
              <a:xfrm>
                <a:off x="3680" y="7009"/>
                <a:ext cx="538" cy="522"/>
              </a:xfrm>
              <a:custGeom>
                <a:avLst/>
                <a:gdLst>
                  <a:gd name="T0" fmla="*/ 46 w 49"/>
                  <a:gd name="T1" fmla="*/ 41 h 48"/>
                  <a:gd name="T2" fmla="*/ 46 w 49"/>
                  <a:gd name="T3" fmla="*/ 27 h 48"/>
                  <a:gd name="T4" fmla="*/ 31 w 49"/>
                  <a:gd name="T5" fmla="*/ 0 h 48"/>
                  <a:gd name="T6" fmla="*/ 0 w 49"/>
                  <a:gd name="T7" fmla="*/ 18 h 48"/>
                  <a:gd name="T8" fmla="*/ 18 w 49"/>
                  <a:gd name="T9" fmla="*/ 48 h 48"/>
                  <a:gd name="T10" fmla="*/ 34 w 49"/>
                  <a:gd name="T11" fmla="*/ 48 h 48"/>
                  <a:gd name="T12" fmla="*/ 46 w 49"/>
                  <a:gd name="T13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46" y="41"/>
                    </a:moveTo>
                    <a:cubicBezTo>
                      <a:pt x="49" y="37"/>
                      <a:pt x="49" y="32"/>
                      <a:pt x="46" y="27"/>
                    </a:cubicBezTo>
                    <a:cubicBezTo>
                      <a:pt x="46" y="27"/>
                      <a:pt x="37" y="12"/>
                      <a:pt x="31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26" y="48"/>
                      <a:pt x="34" y="48"/>
                      <a:pt x="34" y="48"/>
                    </a:cubicBezTo>
                    <a:cubicBezTo>
                      <a:pt x="39" y="48"/>
                      <a:pt x="44" y="46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1" name="Freeform 24"/>
              <p:cNvSpPr/>
              <p:nvPr/>
            </p:nvSpPr>
            <p:spPr bwMode="auto">
              <a:xfrm>
                <a:off x="2581" y="7078"/>
                <a:ext cx="576" cy="830"/>
              </a:xfrm>
              <a:custGeom>
                <a:avLst/>
                <a:gdLst>
                  <a:gd name="T0" fmla="*/ 42 w 53"/>
                  <a:gd name="T1" fmla="*/ 28 h 76"/>
                  <a:gd name="T2" fmla="*/ 53 w 53"/>
                  <a:gd name="T3" fmla="*/ 35 h 76"/>
                  <a:gd name="T4" fmla="*/ 35 w 53"/>
                  <a:gd name="T5" fmla="*/ 4 h 76"/>
                  <a:gd name="T6" fmla="*/ 0 w 53"/>
                  <a:gd name="T7" fmla="*/ 4 h 76"/>
                  <a:gd name="T8" fmla="*/ 11 w 53"/>
                  <a:gd name="T9" fmla="*/ 11 h 76"/>
                  <a:gd name="T10" fmla="*/ 2 w 53"/>
                  <a:gd name="T11" fmla="*/ 26 h 76"/>
                  <a:gd name="T12" fmla="*/ 2 w 53"/>
                  <a:gd name="T13" fmla="*/ 38 h 76"/>
                  <a:gd name="T14" fmla="*/ 24 w 53"/>
                  <a:gd name="T15" fmla="*/ 76 h 76"/>
                  <a:gd name="T16" fmla="*/ 24 w 53"/>
                  <a:gd name="T17" fmla="*/ 58 h 76"/>
                  <a:gd name="T18" fmla="*/ 42 w 53"/>
                  <a:gd name="T19" fmla="*/ 2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76">
                    <a:moveTo>
                      <a:pt x="42" y="28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43" y="9"/>
                      <a:pt x="35" y="4"/>
                    </a:cubicBezTo>
                    <a:cubicBezTo>
                      <a:pt x="28" y="0"/>
                      <a:pt x="0" y="4"/>
                      <a:pt x="0" y="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30"/>
                      <a:pt x="0" y="34"/>
                      <a:pt x="2" y="38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1" y="71"/>
                      <a:pt x="21" y="64"/>
                      <a:pt x="24" y="58"/>
                    </a:cubicBezTo>
                    <a:lnTo>
                      <a:pt x="42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2" name="Freeform 25"/>
              <p:cNvSpPr/>
              <p:nvPr/>
            </p:nvSpPr>
            <p:spPr bwMode="auto">
              <a:xfrm>
                <a:off x="2850" y="7577"/>
                <a:ext cx="507" cy="392"/>
              </a:xfrm>
              <a:custGeom>
                <a:avLst/>
                <a:gdLst>
                  <a:gd name="T0" fmla="*/ 2 w 46"/>
                  <a:gd name="T1" fmla="*/ 29 h 36"/>
                  <a:gd name="T2" fmla="*/ 14 w 46"/>
                  <a:gd name="T3" fmla="*/ 36 h 36"/>
                  <a:gd name="T4" fmla="*/ 46 w 46"/>
                  <a:gd name="T5" fmla="*/ 36 h 36"/>
                  <a:gd name="T6" fmla="*/ 46 w 46"/>
                  <a:gd name="T7" fmla="*/ 0 h 36"/>
                  <a:gd name="T8" fmla="*/ 10 w 46"/>
                  <a:gd name="T9" fmla="*/ 0 h 36"/>
                  <a:gd name="T10" fmla="*/ 2 w 46"/>
                  <a:gd name="T11" fmla="*/ 15 h 36"/>
                  <a:gd name="T12" fmla="*/ 2 w 46"/>
                  <a:gd name="T13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6">
                    <a:moveTo>
                      <a:pt x="2" y="29"/>
                    </a:moveTo>
                    <a:cubicBezTo>
                      <a:pt x="5" y="33"/>
                      <a:pt x="9" y="36"/>
                      <a:pt x="14" y="36"/>
                    </a:cubicBezTo>
                    <a:cubicBezTo>
                      <a:pt x="14" y="36"/>
                      <a:pt x="32" y="36"/>
                      <a:pt x="46" y="3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8"/>
                      <a:pt x="2" y="15"/>
                      <a:pt x="2" y="15"/>
                    </a:cubicBezTo>
                    <a:cubicBezTo>
                      <a:pt x="0" y="19"/>
                      <a:pt x="0" y="24"/>
                      <a:pt x="2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3" name="Freeform 26"/>
              <p:cNvSpPr/>
              <p:nvPr/>
            </p:nvSpPr>
            <p:spPr bwMode="auto">
              <a:xfrm>
                <a:off x="2850" y="6509"/>
                <a:ext cx="799" cy="599"/>
              </a:xfrm>
              <a:custGeom>
                <a:avLst/>
                <a:gdLst>
                  <a:gd name="T0" fmla="*/ 0 w 73"/>
                  <a:gd name="T1" fmla="*/ 38 h 55"/>
                  <a:gd name="T2" fmla="*/ 31 w 73"/>
                  <a:gd name="T3" fmla="*/ 55 h 55"/>
                  <a:gd name="T4" fmla="*/ 58 w 73"/>
                  <a:gd name="T5" fmla="*/ 9 h 55"/>
                  <a:gd name="T6" fmla="*/ 73 w 73"/>
                  <a:gd name="T7" fmla="*/ 0 h 55"/>
                  <a:gd name="T8" fmla="*/ 29 w 73"/>
                  <a:gd name="T9" fmla="*/ 0 h 55"/>
                  <a:gd name="T10" fmla="*/ 19 w 73"/>
                  <a:gd name="T11" fmla="*/ 6 h 55"/>
                  <a:gd name="T12" fmla="*/ 0 w 73"/>
                  <a:gd name="T13" fmla="*/ 3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55">
                    <a:moveTo>
                      <a:pt x="0" y="38"/>
                    </a:move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5"/>
                      <a:pt x="54" y="16"/>
                      <a:pt x="58" y="9"/>
                    </a:cubicBezTo>
                    <a:cubicBezTo>
                      <a:pt x="61" y="3"/>
                      <a:pt x="67" y="0"/>
                      <a:pt x="7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5" y="0"/>
                      <a:pt x="21" y="2"/>
                      <a:pt x="19" y="6"/>
                    </a:cubicBezTo>
                    <a:cubicBezTo>
                      <a:pt x="15" y="12"/>
                      <a:pt x="0" y="38"/>
                      <a:pt x="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sp>
          <p:nvSpPr>
            <p:cNvPr id="175" name="Freeform 102"/>
            <p:cNvSpPr>
              <a:spLocks noChangeArrowheads="1"/>
            </p:cNvSpPr>
            <p:nvPr/>
          </p:nvSpPr>
          <p:spPr bwMode="auto">
            <a:xfrm>
              <a:off x="11651" y="5422"/>
              <a:ext cx="634" cy="566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p>
              <a:endParaRPr lang="en-US" sz="45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边形 29"/>
          <p:cNvSpPr/>
          <p:nvPr/>
        </p:nvSpPr>
        <p:spPr>
          <a:xfrm>
            <a:off x="1270" y="0"/>
            <a:ext cx="335470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“十三五”时期发展成就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552440" y="3797935"/>
            <a:ext cx="15240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金融风险处置取得重要阶段性成果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260" y="1131570"/>
            <a:ext cx="24460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1亿农业转移人口和其他常住人口在城镇落户目标顺利实现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7455" y="3874135"/>
            <a:ext cx="24511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区域重大战略扎实推进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67380" y="1272540"/>
            <a:ext cx="25927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污染防治力度加大，资源能源利用效率显著提升，生态环境明显改善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84085" y="2157095"/>
            <a:ext cx="15119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全面深化改革取得重大突破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5" y="2330450"/>
            <a:ext cx="9177020" cy="1466850"/>
            <a:chOff x="3" y="3670"/>
            <a:chExt cx="14452" cy="2310"/>
          </a:xfrm>
        </p:grpSpPr>
        <p:grpSp>
          <p:nvGrpSpPr>
            <p:cNvPr id="163" name="组合 162"/>
            <p:cNvGrpSpPr/>
            <p:nvPr/>
          </p:nvGrpSpPr>
          <p:grpSpPr>
            <a:xfrm rot="0">
              <a:off x="3" y="3670"/>
              <a:ext cx="14452" cy="2311"/>
              <a:chOff x="3" y="3670"/>
              <a:chExt cx="14452" cy="2311"/>
            </a:xfrm>
          </p:grpSpPr>
          <p:sp>
            <p:nvSpPr>
              <p:cNvPr id="144" name="任意多边形 42"/>
              <p:cNvSpPr/>
              <p:nvPr/>
            </p:nvSpPr>
            <p:spPr>
              <a:xfrm>
                <a:off x="3" y="3892"/>
                <a:ext cx="14452" cy="1905"/>
              </a:xfrm>
              <a:custGeom>
                <a:avLst/>
                <a:gdLst>
                  <a:gd name="connsiteX0" fmla="*/ 0 w 12134850"/>
                  <a:gd name="connsiteY0" fmla="*/ 704973 h 1651415"/>
                  <a:gd name="connsiteX1" fmla="*/ 2038350 w 12134850"/>
                  <a:gd name="connsiteY1" fmla="*/ 247773 h 1651415"/>
                  <a:gd name="connsiteX2" fmla="*/ 3448050 w 12134850"/>
                  <a:gd name="connsiteY2" fmla="*/ 1543173 h 1651415"/>
                  <a:gd name="connsiteX3" fmla="*/ 7010400 w 12134850"/>
                  <a:gd name="connsiteY3" fmla="*/ 123 h 1651415"/>
                  <a:gd name="connsiteX4" fmla="*/ 9486900 w 12134850"/>
                  <a:gd name="connsiteY4" fmla="*/ 1638423 h 1651415"/>
                  <a:gd name="connsiteX5" fmla="*/ 12134850 w 12134850"/>
                  <a:gd name="connsiteY5" fmla="*/ 838323 h 165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4850" h="1651415">
                    <a:moveTo>
                      <a:pt x="0" y="704973"/>
                    </a:moveTo>
                    <a:cubicBezTo>
                      <a:pt x="731837" y="406523"/>
                      <a:pt x="1463675" y="108073"/>
                      <a:pt x="2038350" y="247773"/>
                    </a:cubicBezTo>
                    <a:cubicBezTo>
                      <a:pt x="2613025" y="387473"/>
                      <a:pt x="2619375" y="1584448"/>
                      <a:pt x="3448050" y="1543173"/>
                    </a:cubicBezTo>
                    <a:cubicBezTo>
                      <a:pt x="4276725" y="1501898"/>
                      <a:pt x="6003925" y="-15752"/>
                      <a:pt x="7010400" y="123"/>
                    </a:cubicBezTo>
                    <a:cubicBezTo>
                      <a:pt x="8016875" y="15998"/>
                      <a:pt x="8632825" y="1498723"/>
                      <a:pt x="9486900" y="1638423"/>
                    </a:cubicBezTo>
                    <a:cubicBezTo>
                      <a:pt x="10340975" y="1778123"/>
                      <a:pt x="11696700" y="743073"/>
                      <a:pt x="12134850" y="838323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  <a:effectLst>
                <a:outerShdw blurRad="2286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368" y="3670"/>
                <a:ext cx="929" cy="900"/>
              </a:xfrm>
              <a:prstGeom prst="ellipse">
                <a:avLst/>
              </a:prstGeom>
              <a:gradFill>
                <a:gsLst>
                  <a:gs pos="0">
                    <a:srgbClr val="E1000F"/>
                  </a:gs>
                  <a:gs pos="100000">
                    <a:srgbClr val="BC0006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latin typeface="等线" panose="02010600030101010101" charset="-122"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397" y="5079"/>
                <a:ext cx="931" cy="902"/>
              </a:xfrm>
              <a:prstGeom prst="ellipse">
                <a:avLst/>
              </a:prstGeom>
              <a:gradFill>
                <a:gsLst>
                  <a:gs pos="0">
                    <a:srgbClr val="E1000F"/>
                  </a:gs>
                  <a:gs pos="100000">
                    <a:srgbClr val="BC0006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latin typeface="等线" panose="02010600030101010101" charset="-122"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6377" y="3977"/>
                <a:ext cx="914" cy="886"/>
              </a:xfrm>
              <a:prstGeom prst="ellipse">
                <a:avLst/>
              </a:prstGeom>
              <a:gradFill>
                <a:gsLst>
                  <a:gs pos="0">
                    <a:srgbClr val="E1000F"/>
                  </a:gs>
                  <a:gs pos="100000">
                    <a:srgbClr val="BC0006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latin typeface="等线" panose="02010600030101010101" charset="-122"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9463" y="4379"/>
                <a:ext cx="961" cy="931"/>
              </a:xfrm>
              <a:prstGeom prst="ellipse">
                <a:avLst/>
              </a:prstGeom>
              <a:gradFill>
                <a:gsLst>
                  <a:gs pos="0">
                    <a:srgbClr val="E1000F"/>
                  </a:gs>
                  <a:gs pos="100000">
                    <a:srgbClr val="BC0006"/>
                  </a:gs>
                </a:gsLst>
                <a:lin ang="27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latin typeface="等线" panose="02010600030101010101" charset="-122"/>
                  <a:ea typeface="方正黑体简体" panose="02010601030101010101" pitchFamily="2" charset="-122"/>
                  <a:cs typeface="+mn-cs"/>
                </a:endParaRPr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12423" y="4897"/>
              <a:ext cx="929" cy="900"/>
            </a:xfrm>
            <a:prstGeom prst="ellipse">
              <a:avLst/>
            </a:prstGeom>
            <a:gradFill>
              <a:gsLst>
                <a:gs pos="0">
                  <a:srgbClr val="E1000F"/>
                </a:gs>
                <a:gs pos="100000">
                  <a:srgbClr val="BC0006"/>
                </a:gs>
              </a:gsLst>
              <a:lin ang="2700000" scaled="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等线" panose="02010600030101010101" charset="-122"/>
                <a:ea typeface="方正黑体简体" panose="02010601030101010101" pitchFamily="2" charset="-122"/>
                <a:cs typeface="+mn-cs"/>
              </a:endParaRPr>
            </a:p>
          </p:txBody>
        </p:sp>
        <p:sp>
          <p:nvSpPr>
            <p:cNvPr id="52" name="Freeform 116"/>
            <p:cNvSpPr>
              <a:spLocks noEditPoints="1"/>
            </p:cNvSpPr>
            <p:nvPr/>
          </p:nvSpPr>
          <p:spPr bwMode="auto">
            <a:xfrm>
              <a:off x="1519" y="3852"/>
              <a:ext cx="626" cy="505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îṡlîḍé"/>
            <p:cNvSpPr/>
            <p:nvPr/>
          </p:nvSpPr>
          <p:spPr>
            <a:xfrm>
              <a:off x="3554" y="5215"/>
              <a:ext cx="617" cy="630"/>
            </a:xfrm>
            <a:custGeom>
              <a:avLst/>
              <a:gdLst>
                <a:gd name="connsiteX0" fmla="*/ 258088 w 598959"/>
                <a:gd name="connsiteY0" fmla="*/ 92158 h 607498"/>
                <a:gd name="connsiteX1" fmla="*/ 277249 w 598959"/>
                <a:gd name="connsiteY1" fmla="*/ 111423 h 607498"/>
                <a:gd name="connsiteX2" fmla="*/ 277249 w 598959"/>
                <a:gd name="connsiteY2" fmla="*/ 338829 h 607498"/>
                <a:gd name="connsiteX3" fmla="*/ 496623 w 598959"/>
                <a:gd name="connsiteY3" fmla="*/ 338829 h 607498"/>
                <a:gd name="connsiteX4" fmla="*/ 510440 w 598959"/>
                <a:gd name="connsiteY4" fmla="*/ 344686 h 607498"/>
                <a:gd name="connsiteX5" fmla="*/ 515915 w 598959"/>
                <a:gd name="connsiteY5" fmla="*/ 358745 h 607498"/>
                <a:gd name="connsiteX6" fmla="*/ 437446 w 598959"/>
                <a:gd name="connsiteY6" fmla="*/ 534864 h 607498"/>
                <a:gd name="connsiteX7" fmla="*/ 258088 w 598959"/>
                <a:gd name="connsiteY7" fmla="*/ 607498 h 607498"/>
                <a:gd name="connsiteX8" fmla="*/ 0 w 598959"/>
                <a:gd name="connsiteY8" fmla="*/ 349763 h 607498"/>
                <a:gd name="connsiteX9" fmla="*/ 258088 w 598959"/>
                <a:gd name="connsiteY9" fmla="*/ 92158 h 607498"/>
                <a:gd name="connsiteX10" fmla="*/ 340858 w 598959"/>
                <a:gd name="connsiteY10" fmla="*/ 0 h 607498"/>
                <a:gd name="connsiteX11" fmla="*/ 598959 w 598959"/>
                <a:gd name="connsiteY11" fmla="*/ 257628 h 607498"/>
                <a:gd name="connsiteX12" fmla="*/ 598698 w 598959"/>
                <a:gd name="connsiteY12" fmla="*/ 266610 h 607498"/>
                <a:gd name="connsiteX13" fmla="*/ 579406 w 598959"/>
                <a:gd name="connsiteY13" fmla="*/ 285226 h 607498"/>
                <a:gd name="connsiteX14" fmla="*/ 340858 w 598959"/>
                <a:gd name="connsiteY14" fmla="*/ 285226 h 607498"/>
                <a:gd name="connsiteX15" fmla="*/ 321566 w 598959"/>
                <a:gd name="connsiteY15" fmla="*/ 265959 h 607498"/>
                <a:gd name="connsiteX16" fmla="*/ 321566 w 598959"/>
                <a:gd name="connsiteY16" fmla="*/ 19267 h 607498"/>
                <a:gd name="connsiteX17" fmla="*/ 340858 w 598959"/>
                <a:gd name="connsiteY17" fmla="*/ 0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8959" h="607498">
                  <a:moveTo>
                    <a:pt x="258088" y="92158"/>
                  </a:moveTo>
                  <a:cubicBezTo>
                    <a:pt x="268646" y="92158"/>
                    <a:pt x="277249" y="100749"/>
                    <a:pt x="277249" y="111423"/>
                  </a:cubicBezTo>
                  <a:lnTo>
                    <a:pt x="277249" y="338829"/>
                  </a:lnTo>
                  <a:lnTo>
                    <a:pt x="496623" y="338829"/>
                  </a:lnTo>
                  <a:cubicBezTo>
                    <a:pt x="501837" y="338829"/>
                    <a:pt x="506790" y="340911"/>
                    <a:pt x="510440" y="344686"/>
                  </a:cubicBezTo>
                  <a:cubicBezTo>
                    <a:pt x="514090" y="348461"/>
                    <a:pt x="516045" y="353538"/>
                    <a:pt x="515915" y="358745"/>
                  </a:cubicBezTo>
                  <a:cubicBezTo>
                    <a:pt x="513568" y="425652"/>
                    <a:pt x="485804" y="488263"/>
                    <a:pt x="437446" y="534864"/>
                  </a:cubicBezTo>
                  <a:cubicBezTo>
                    <a:pt x="389087" y="581725"/>
                    <a:pt x="325347" y="607498"/>
                    <a:pt x="258088" y="607498"/>
                  </a:cubicBezTo>
                  <a:cubicBezTo>
                    <a:pt x="115748" y="607498"/>
                    <a:pt x="0" y="491908"/>
                    <a:pt x="0" y="349763"/>
                  </a:cubicBezTo>
                  <a:cubicBezTo>
                    <a:pt x="0" y="207748"/>
                    <a:pt x="115748" y="92158"/>
                    <a:pt x="258088" y="92158"/>
                  </a:cubicBezTo>
                  <a:close/>
                  <a:moveTo>
                    <a:pt x="340858" y="0"/>
                  </a:moveTo>
                  <a:cubicBezTo>
                    <a:pt x="483205" y="0"/>
                    <a:pt x="598959" y="115601"/>
                    <a:pt x="598959" y="257628"/>
                  </a:cubicBezTo>
                  <a:cubicBezTo>
                    <a:pt x="598959" y="260361"/>
                    <a:pt x="598829" y="263225"/>
                    <a:pt x="598698" y="266610"/>
                  </a:cubicBezTo>
                  <a:cubicBezTo>
                    <a:pt x="598438" y="277025"/>
                    <a:pt x="589834" y="285226"/>
                    <a:pt x="579406" y="285226"/>
                  </a:cubicBezTo>
                  <a:lnTo>
                    <a:pt x="340858" y="285226"/>
                  </a:lnTo>
                  <a:cubicBezTo>
                    <a:pt x="330169" y="285226"/>
                    <a:pt x="321566" y="276634"/>
                    <a:pt x="321566" y="265959"/>
                  </a:cubicBezTo>
                  <a:lnTo>
                    <a:pt x="321566" y="19267"/>
                  </a:lnTo>
                  <a:cubicBezTo>
                    <a:pt x="321566" y="8592"/>
                    <a:pt x="330169" y="0"/>
                    <a:pt x="3408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61" name="Freeform 6"/>
            <p:cNvSpPr>
              <a:spLocks noChangeAspect="1" noEditPoints="1"/>
            </p:cNvSpPr>
            <p:nvPr/>
          </p:nvSpPr>
          <p:spPr bwMode="auto">
            <a:xfrm>
              <a:off x="6567" y="4135"/>
              <a:ext cx="535" cy="571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05467" tIns="52732" rIns="105467" bIns="52732" numCol="1" anchor="t" anchorCtr="0" compatLnSpc="1"/>
            <a:p>
              <a:pPr>
                <a:lnSpc>
                  <a:spcPct val="130000"/>
                </a:lnSpc>
              </a:pPr>
              <a:endParaRPr lang="en-US" sz="2075" dirty="0">
                <a:latin typeface="思源黑体 CN Light" panose="020B03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57" name="Freeform 9"/>
            <p:cNvSpPr>
              <a:spLocks noEditPoints="1"/>
            </p:cNvSpPr>
            <p:nvPr/>
          </p:nvSpPr>
          <p:spPr bwMode="auto">
            <a:xfrm rot="19469485">
              <a:off x="9646" y="4528"/>
              <a:ext cx="595" cy="634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p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6" name="MH_Other_17"/>
            <p:cNvSpPr>
              <a:spLocks noEditPoints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613" y="5086"/>
              <a:ext cx="549" cy="539"/>
            </a:xfrm>
            <a:custGeom>
              <a:avLst/>
              <a:gdLst>
                <a:gd name="T0" fmla="*/ 2147483646 w 113"/>
                <a:gd name="T1" fmla="*/ 2147483646 h 112"/>
                <a:gd name="T2" fmla="*/ 2147483646 w 113"/>
                <a:gd name="T3" fmla="*/ 2147483646 h 112"/>
                <a:gd name="T4" fmla="*/ 2147483646 w 113"/>
                <a:gd name="T5" fmla="*/ 2147483646 h 112"/>
                <a:gd name="T6" fmla="*/ 2147483646 w 113"/>
                <a:gd name="T7" fmla="*/ 2147483646 h 112"/>
                <a:gd name="T8" fmla="*/ 2147483646 w 113"/>
                <a:gd name="T9" fmla="*/ 2147483646 h 112"/>
                <a:gd name="T10" fmla="*/ 2147483646 w 113"/>
                <a:gd name="T11" fmla="*/ 2147483646 h 112"/>
                <a:gd name="T12" fmla="*/ 2147483646 w 113"/>
                <a:gd name="T13" fmla="*/ 2147483646 h 112"/>
                <a:gd name="T14" fmla="*/ 2147483646 w 113"/>
                <a:gd name="T15" fmla="*/ 2147483646 h 112"/>
                <a:gd name="T16" fmla="*/ 2147483646 w 113"/>
                <a:gd name="T17" fmla="*/ 2147483646 h 112"/>
                <a:gd name="T18" fmla="*/ 2147483646 w 113"/>
                <a:gd name="T19" fmla="*/ 2147483646 h 112"/>
                <a:gd name="T20" fmla="*/ 2147483646 w 113"/>
                <a:gd name="T21" fmla="*/ 2147483646 h 112"/>
                <a:gd name="T22" fmla="*/ 2147483646 w 113"/>
                <a:gd name="T23" fmla="*/ 2147483646 h 112"/>
                <a:gd name="T24" fmla="*/ 2147483646 w 113"/>
                <a:gd name="T25" fmla="*/ 2147483646 h 112"/>
                <a:gd name="T26" fmla="*/ 2147483646 w 113"/>
                <a:gd name="T27" fmla="*/ 2147483646 h 112"/>
                <a:gd name="T28" fmla="*/ 2147483646 w 113"/>
                <a:gd name="T29" fmla="*/ 2147483646 h 112"/>
                <a:gd name="T30" fmla="*/ 2147483646 w 113"/>
                <a:gd name="T31" fmla="*/ 2147483646 h 112"/>
                <a:gd name="T32" fmla="*/ 2147483646 w 113"/>
                <a:gd name="T33" fmla="*/ 2147483646 h 112"/>
                <a:gd name="T34" fmla="*/ 2147483646 w 113"/>
                <a:gd name="T35" fmla="*/ 2147483646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p>
              <a:endParaRPr lang="zh-CN" altLang="en-US" sz="2400" dirty="0">
                <a:ea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6" grpId="0"/>
      <p:bldP spid="106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边形 29"/>
          <p:cNvSpPr/>
          <p:nvPr/>
        </p:nvSpPr>
        <p:spPr>
          <a:xfrm>
            <a:off x="1270" y="0"/>
            <a:ext cx="335470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“十三五”时期发展成就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594350" y="1830705"/>
            <a:ext cx="1673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国防和军队建设水平大幅提升</a:t>
            </a:r>
            <a:endParaRPr 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795" y="1747520"/>
            <a:ext cx="19272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对外开放持续扩大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8865" y="3844925"/>
            <a:ext cx="23729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人民生活水平显著提高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34150" y="3942715"/>
            <a:ext cx="1938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国家安全全面加强，</a:t>
            </a:r>
            <a:endParaRPr 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社会保持和谐稳定</a:t>
            </a:r>
            <a:endParaRPr lang="zh-CN" altLang="en-US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0200" y="1747520"/>
            <a:ext cx="24720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教育、卫生、文化等领域发展取得新成就</a:t>
            </a:r>
            <a:endParaRPr lang="zh-CN" altLang="en-US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955" y="2228850"/>
            <a:ext cx="9177020" cy="1615440"/>
            <a:chOff x="33" y="3510"/>
            <a:chExt cx="14452" cy="2544"/>
          </a:xfrm>
        </p:grpSpPr>
        <p:grpSp>
          <p:nvGrpSpPr>
            <p:cNvPr id="12" name="组合 11"/>
            <p:cNvGrpSpPr/>
            <p:nvPr/>
          </p:nvGrpSpPr>
          <p:grpSpPr>
            <a:xfrm>
              <a:off x="33" y="3510"/>
              <a:ext cx="14452" cy="2544"/>
              <a:chOff x="33" y="3510"/>
              <a:chExt cx="14452" cy="2544"/>
            </a:xfrm>
          </p:grpSpPr>
          <p:grpSp>
            <p:nvGrpSpPr>
              <p:cNvPr id="163" name="组合 162"/>
              <p:cNvGrpSpPr/>
              <p:nvPr/>
            </p:nvGrpSpPr>
            <p:grpSpPr>
              <a:xfrm rot="0">
                <a:off x="33" y="3510"/>
                <a:ext cx="14452" cy="2197"/>
                <a:chOff x="3" y="3600"/>
                <a:chExt cx="14452" cy="2197"/>
              </a:xfrm>
            </p:grpSpPr>
            <p:sp>
              <p:nvSpPr>
                <p:cNvPr id="144" name="任意多边形 42"/>
                <p:cNvSpPr/>
                <p:nvPr/>
              </p:nvSpPr>
              <p:spPr>
                <a:xfrm>
                  <a:off x="3" y="3892"/>
                  <a:ext cx="14452" cy="1905"/>
                </a:xfrm>
                <a:custGeom>
                  <a:avLst/>
                  <a:gdLst>
                    <a:gd name="connsiteX0" fmla="*/ 0 w 12134850"/>
                    <a:gd name="connsiteY0" fmla="*/ 704973 h 1651415"/>
                    <a:gd name="connsiteX1" fmla="*/ 2038350 w 12134850"/>
                    <a:gd name="connsiteY1" fmla="*/ 247773 h 1651415"/>
                    <a:gd name="connsiteX2" fmla="*/ 3448050 w 12134850"/>
                    <a:gd name="connsiteY2" fmla="*/ 1543173 h 1651415"/>
                    <a:gd name="connsiteX3" fmla="*/ 7010400 w 12134850"/>
                    <a:gd name="connsiteY3" fmla="*/ 123 h 1651415"/>
                    <a:gd name="connsiteX4" fmla="*/ 9486900 w 12134850"/>
                    <a:gd name="connsiteY4" fmla="*/ 1638423 h 1651415"/>
                    <a:gd name="connsiteX5" fmla="*/ 12134850 w 12134850"/>
                    <a:gd name="connsiteY5" fmla="*/ 838323 h 1651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34850" h="1651415">
                      <a:moveTo>
                        <a:pt x="0" y="704973"/>
                      </a:moveTo>
                      <a:cubicBezTo>
                        <a:pt x="731837" y="406523"/>
                        <a:pt x="1463675" y="108073"/>
                        <a:pt x="2038350" y="247773"/>
                      </a:cubicBezTo>
                      <a:cubicBezTo>
                        <a:pt x="2613025" y="387473"/>
                        <a:pt x="2619375" y="1584448"/>
                        <a:pt x="3448050" y="1543173"/>
                      </a:cubicBezTo>
                      <a:cubicBezTo>
                        <a:pt x="4276725" y="1501898"/>
                        <a:pt x="6003925" y="-15752"/>
                        <a:pt x="7010400" y="123"/>
                      </a:cubicBezTo>
                      <a:cubicBezTo>
                        <a:pt x="8016875" y="15998"/>
                        <a:pt x="8632825" y="1498723"/>
                        <a:pt x="9486900" y="1638423"/>
                      </a:cubicBezTo>
                      <a:cubicBezTo>
                        <a:pt x="10340975" y="1778123"/>
                        <a:pt x="11696700" y="743073"/>
                        <a:pt x="12134850" y="83832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dash"/>
                </a:ln>
                <a:effectLst>
                  <a:outerShdw blurRad="2286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1233" y="3600"/>
                  <a:ext cx="929" cy="900"/>
                </a:xfrm>
                <a:prstGeom prst="ellipse">
                  <a:avLst/>
                </a:prstGeom>
                <a:gradFill>
                  <a:gsLst>
                    <a:gs pos="0">
                      <a:srgbClr val="E1000F"/>
                    </a:gs>
                    <a:gs pos="100000">
                      <a:srgbClr val="BC0006"/>
                    </a:gs>
                  </a:gsLst>
                  <a:lin ang="2700000" scaled="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F4D50"/>
                    </a:solidFill>
                    <a:effectLst/>
                    <a:uLnTx/>
                    <a:uFillTx/>
                    <a:latin typeface="等线" panose="02010600030101010101" charset="-122"/>
                    <a:ea typeface="方正黑体简体" panose="02010601030101010101" pitchFamily="2" charset="-122"/>
                    <a:cs typeface="+mn-cs"/>
                  </a:endParaRPr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3072" y="4895"/>
                  <a:ext cx="931" cy="902"/>
                </a:xfrm>
                <a:prstGeom prst="ellipse">
                  <a:avLst/>
                </a:prstGeom>
                <a:gradFill>
                  <a:gsLst>
                    <a:gs pos="0">
                      <a:srgbClr val="E1000F"/>
                    </a:gs>
                    <a:gs pos="100000">
                      <a:srgbClr val="BC0006"/>
                    </a:gs>
                  </a:gsLst>
                  <a:lin ang="2700000" scaled="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D50"/>
                    </a:solidFill>
                    <a:effectLst/>
                    <a:uLnTx/>
                    <a:uFillTx/>
                    <a:latin typeface="等线" panose="02010600030101010101" charset="-122"/>
                    <a:ea typeface="方正黑体简体" panose="02010601030101010101" pitchFamily="2" charset="-122"/>
                    <a:cs typeface="+mn-cs"/>
                  </a:endParaRPr>
                </a:p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6149" y="4054"/>
                  <a:ext cx="914" cy="886"/>
                </a:xfrm>
                <a:prstGeom prst="ellipse">
                  <a:avLst/>
                </a:prstGeom>
                <a:gradFill>
                  <a:gsLst>
                    <a:gs pos="0">
                      <a:srgbClr val="E1000F"/>
                    </a:gs>
                    <a:gs pos="100000">
                      <a:srgbClr val="BC0006"/>
                    </a:gs>
                  </a:gsLst>
                  <a:lin ang="2700000" scaled="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F4D50"/>
                    </a:solidFill>
                    <a:effectLst/>
                    <a:uLnTx/>
                    <a:uFillTx/>
                    <a:latin typeface="等线" panose="02010600030101010101" charset="-122"/>
                    <a:ea typeface="方正黑体简体" panose="02010601030101010101" pitchFamily="2" charset="-122"/>
                    <a:cs typeface="+mn-cs"/>
                  </a:endParaRPr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9299" y="4009"/>
                  <a:ext cx="961" cy="931"/>
                </a:xfrm>
                <a:prstGeom prst="ellipse">
                  <a:avLst/>
                </a:prstGeom>
                <a:gradFill>
                  <a:gsLst>
                    <a:gs pos="0">
                      <a:srgbClr val="E1000F"/>
                    </a:gs>
                    <a:gs pos="100000">
                      <a:srgbClr val="BC0006"/>
                    </a:gs>
                  </a:gsLst>
                  <a:lin ang="2700000" scaled="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F4D50"/>
                    </a:solidFill>
                    <a:effectLst/>
                    <a:uLnTx/>
                    <a:uFillTx/>
                    <a:latin typeface="等线" panose="02010600030101010101" charset="-122"/>
                    <a:ea typeface="方正黑体简体" panose="02010601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7" name="ïśľîḓê"/>
              <p:cNvSpPr/>
              <p:nvPr/>
            </p:nvSpPr>
            <p:spPr bwMode="auto">
              <a:xfrm>
                <a:off x="3304" y="5014"/>
                <a:ext cx="527" cy="484"/>
              </a:xfrm>
              <a:custGeom>
                <a:avLst/>
                <a:gdLst>
                  <a:gd name="connsiteX0" fmla="*/ 93434 w 608426"/>
                  <a:gd name="connsiteY0" fmla="*/ 245427 h 558455"/>
                  <a:gd name="connsiteX1" fmla="*/ 105418 w 608426"/>
                  <a:gd name="connsiteY1" fmla="*/ 251565 h 558455"/>
                  <a:gd name="connsiteX2" fmla="*/ 184086 w 608426"/>
                  <a:gd name="connsiteY2" fmla="*/ 358669 h 558455"/>
                  <a:gd name="connsiteX3" fmla="*/ 185315 w 608426"/>
                  <a:gd name="connsiteY3" fmla="*/ 374167 h 558455"/>
                  <a:gd name="connsiteX4" fmla="*/ 172101 w 608426"/>
                  <a:gd name="connsiteY4" fmla="*/ 382300 h 558455"/>
                  <a:gd name="connsiteX5" fmla="*/ 139835 w 608426"/>
                  <a:gd name="connsiteY5" fmla="*/ 382300 h 558455"/>
                  <a:gd name="connsiteX6" fmla="*/ 139835 w 608426"/>
                  <a:gd name="connsiteY6" fmla="*/ 543571 h 558455"/>
                  <a:gd name="connsiteX7" fmla="*/ 124931 w 608426"/>
                  <a:gd name="connsiteY7" fmla="*/ 558455 h 558455"/>
                  <a:gd name="connsiteX8" fmla="*/ 61936 w 608426"/>
                  <a:gd name="connsiteY8" fmla="*/ 558455 h 558455"/>
                  <a:gd name="connsiteX9" fmla="*/ 47186 w 608426"/>
                  <a:gd name="connsiteY9" fmla="*/ 543571 h 558455"/>
                  <a:gd name="connsiteX10" fmla="*/ 47186 w 608426"/>
                  <a:gd name="connsiteY10" fmla="*/ 382300 h 558455"/>
                  <a:gd name="connsiteX11" fmla="*/ 14766 w 608426"/>
                  <a:gd name="connsiteY11" fmla="*/ 382300 h 558455"/>
                  <a:gd name="connsiteX12" fmla="*/ 1552 w 608426"/>
                  <a:gd name="connsiteY12" fmla="*/ 374167 h 558455"/>
                  <a:gd name="connsiteX13" fmla="*/ 2935 w 608426"/>
                  <a:gd name="connsiteY13" fmla="*/ 358669 h 558455"/>
                  <a:gd name="connsiteX14" fmla="*/ 81603 w 608426"/>
                  <a:gd name="connsiteY14" fmla="*/ 251565 h 558455"/>
                  <a:gd name="connsiteX15" fmla="*/ 93434 w 608426"/>
                  <a:gd name="connsiteY15" fmla="*/ 245427 h 558455"/>
                  <a:gd name="connsiteX16" fmla="*/ 259204 w 608426"/>
                  <a:gd name="connsiteY16" fmla="*/ 157855 h 558455"/>
                  <a:gd name="connsiteX17" fmla="*/ 271035 w 608426"/>
                  <a:gd name="connsiteY17" fmla="*/ 163839 h 558455"/>
                  <a:gd name="connsiteX18" fmla="*/ 349703 w 608426"/>
                  <a:gd name="connsiteY18" fmla="*/ 271085 h 558455"/>
                  <a:gd name="connsiteX19" fmla="*/ 351086 w 608426"/>
                  <a:gd name="connsiteY19" fmla="*/ 286581 h 558455"/>
                  <a:gd name="connsiteX20" fmla="*/ 337872 w 608426"/>
                  <a:gd name="connsiteY20" fmla="*/ 294559 h 558455"/>
                  <a:gd name="connsiteX21" fmla="*/ 305452 w 608426"/>
                  <a:gd name="connsiteY21" fmla="*/ 294559 h 558455"/>
                  <a:gd name="connsiteX22" fmla="*/ 305452 w 608426"/>
                  <a:gd name="connsiteY22" fmla="*/ 543572 h 558455"/>
                  <a:gd name="connsiteX23" fmla="*/ 290702 w 608426"/>
                  <a:gd name="connsiteY23" fmla="*/ 558455 h 558455"/>
                  <a:gd name="connsiteX24" fmla="*/ 227707 w 608426"/>
                  <a:gd name="connsiteY24" fmla="*/ 558455 h 558455"/>
                  <a:gd name="connsiteX25" fmla="*/ 212803 w 608426"/>
                  <a:gd name="connsiteY25" fmla="*/ 543572 h 558455"/>
                  <a:gd name="connsiteX26" fmla="*/ 212803 w 608426"/>
                  <a:gd name="connsiteY26" fmla="*/ 294559 h 558455"/>
                  <a:gd name="connsiteX27" fmla="*/ 180537 w 608426"/>
                  <a:gd name="connsiteY27" fmla="*/ 294559 h 558455"/>
                  <a:gd name="connsiteX28" fmla="*/ 167323 w 608426"/>
                  <a:gd name="connsiteY28" fmla="*/ 286581 h 558455"/>
                  <a:gd name="connsiteX29" fmla="*/ 168552 w 608426"/>
                  <a:gd name="connsiteY29" fmla="*/ 271085 h 558455"/>
                  <a:gd name="connsiteX30" fmla="*/ 247220 w 608426"/>
                  <a:gd name="connsiteY30" fmla="*/ 163839 h 558455"/>
                  <a:gd name="connsiteX31" fmla="*/ 259204 w 608426"/>
                  <a:gd name="connsiteY31" fmla="*/ 157855 h 558455"/>
                  <a:gd name="connsiteX32" fmla="*/ 446012 w 608426"/>
                  <a:gd name="connsiteY32" fmla="*/ 156011 h 558455"/>
                  <a:gd name="connsiteX33" fmla="*/ 451390 w 608426"/>
                  <a:gd name="connsiteY33" fmla="*/ 159693 h 558455"/>
                  <a:gd name="connsiteX34" fmla="*/ 490572 w 608426"/>
                  <a:gd name="connsiteY34" fmla="*/ 267094 h 558455"/>
                  <a:gd name="connsiteX35" fmla="*/ 503787 w 608426"/>
                  <a:gd name="connsiteY35" fmla="*/ 267094 h 558455"/>
                  <a:gd name="connsiteX36" fmla="*/ 542969 w 608426"/>
                  <a:gd name="connsiteY36" fmla="*/ 159693 h 558455"/>
                  <a:gd name="connsiteX37" fmla="*/ 550191 w 608426"/>
                  <a:gd name="connsiteY37" fmla="*/ 156165 h 558455"/>
                  <a:gd name="connsiteX38" fmla="*/ 568783 w 608426"/>
                  <a:gd name="connsiteY38" fmla="*/ 161841 h 558455"/>
                  <a:gd name="connsiteX39" fmla="*/ 568937 w 608426"/>
                  <a:gd name="connsiteY39" fmla="*/ 161995 h 558455"/>
                  <a:gd name="connsiteX40" fmla="*/ 608426 w 608426"/>
                  <a:gd name="connsiteY40" fmla="*/ 216462 h 558455"/>
                  <a:gd name="connsiteX41" fmla="*/ 608426 w 608426"/>
                  <a:gd name="connsiteY41" fmla="*/ 330306 h 558455"/>
                  <a:gd name="connsiteX42" fmla="*/ 607504 w 608426"/>
                  <a:gd name="connsiteY42" fmla="*/ 333375 h 558455"/>
                  <a:gd name="connsiteX43" fmla="*/ 566632 w 608426"/>
                  <a:gd name="connsiteY43" fmla="*/ 395514 h 558455"/>
                  <a:gd name="connsiteX44" fmla="*/ 566632 w 608426"/>
                  <a:gd name="connsiteY44" fmla="*/ 552625 h 558455"/>
                  <a:gd name="connsiteX45" fmla="*/ 560793 w 608426"/>
                  <a:gd name="connsiteY45" fmla="*/ 558455 h 558455"/>
                  <a:gd name="connsiteX46" fmla="*/ 433566 w 608426"/>
                  <a:gd name="connsiteY46" fmla="*/ 558455 h 558455"/>
                  <a:gd name="connsiteX47" fmla="*/ 427727 w 608426"/>
                  <a:gd name="connsiteY47" fmla="*/ 552625 h 558455"/>
                  <a:gd name="connsiteX48" fmla="*/ 427727 w 608426"/>
                  <a:gd name="connsiteY48" fmla="*/ 395514 h 558455"/>
                  <a:gd name="connsiteX49" fmla="*/ 386855 w 608426"/>
                  <a:gd name="connsiteY49" fmla="*/ 333375 h 558455"/>
                  <a:gd name="connsiteX50" fmla="*/ 385933 w 608426"/>
                  <a:gd name="connsiteY50" fmla="*/ 330306 h 558455"/>
                  <a:gd name="connsiteX51" fmla="*/ 385933 w 608426"/>
                  <a:gd name="connsiteY51" fmla="*/ 216769 h 558455"/>
                  <a:gd name="connsiteX52" fmla="*/ 425730 w 608426"/>
                  <a:gd name="connsiteY52" fmla="*/ 161841 h 558455"/>
                  <a:gd name="connsiteX53" fmla="*/ 446012 w 608426"/>
                  <a:gd name="connsiteY53" fmla="*/ 156011 h 558455"/>
                  <a:gd name="connsiteX54" fmla="*/ 487387 w 608426"/>
                  <a:gd name="connsiteY54" fmla="*/ 148470 h 558455"/>
                  <a:gd name="connsiteX55" fmla="*/ 507184 w 608426"/>
                  <a:gd name="connsiteY55" fmla="*/ 148470 h 558455"/>
                  <a:gd name="connsiteX56" fmla="*/ 514244 w 608426"/>
                  <a:gd name="connsiteY56" fmla="*/ 151386 h 558455"/>
                  <a:gd name="connsiteX57" fmla="*/ 515472 w 608426"/>
                  <a:gd name="connsiteY57" fmla="*/ 162281 h 558455"/>
                  <a:gd name="connsiteX58" fmla="*/ 504882 w 608426"/>
                  <a:gd name="connsiteY58" fmla="*/ 178239 h 558455"/>
                  <a:gd name="connsiteX59" fmla="*/ 509793 w 608426"/>
                  <a:gd name="connsiteY59" fmla="*/ 220131 h 558455"/>
                  <a:gd name="connsiteX60" fmla="*/ 499971 w 608426"/>
                  <a:gd name="connsiteY60" fmla="*/ 246064 h 558455"/>
                  <a:gd name="connsiteX61" fmla="*/ 494446 w 608426"/>
                  <a:gd name="connsiteY61" fmla="*/ 246064 h 558455"/>
                  <a:gd name="connsiteX62" fmla="*/ 484624 w 608426"/>
                  <a:gd name="connsiteY62" fmla="*/ 220131 h 558455"/>
                  <a:gd name="connsiteX63" fmla="*/ 489689 w 608426"/>
                  <a:gd name="connsiteY63" fmla="*/ 178239 h 558455"/>
                  <a:gd name="connsiteX64" fmla="*/ 478946 w 608426"/>
                  <a:gd name="connsiteY64" fmla="*/ 162281 h 558455"/>
                  <a:gd name="connsiteX65" fmla="*/ 480173 w 608426"/>
                  <a:gd name="connsiteY65" fmla="*/ 151386 h 558455"/>
                  <a:gd name="connsiteX66" fmla="*/ 487387 w 608426"/>
                  <a:gd name="connsiteY66" fmla="*/ 148470 h 558455"/>
                  <a:gd name="connsiteX67" fmla="*/ 497215 w 608426"/>
                  <a:gd name="connsiteY67" fmla="*/ 0 h 558455"/>
                  <a:gd name="connsiteX68" fmla="*/ 562488 w 608426"/>
                  <a:gd name="connsiteY68" fmla="*/ 65203 h 558455"/>
                  <a:gd name="connsiteX69" fmla="*/ 497215 w 608426"/>
                  <a:gd name="connsiteY69" fmla="*/ 130406 h 558455"/>
                  <a:gd name="connsiteX70" fmla="*/ 431942 w 608426"/>
                  <a:gd name="connsiteY70" fmla="*/ 65203 h 558455"/>
                  <a:gd name="connsiteX71" fmla="*/ 497215 w 608426"/>
                  <a:gd name="connsiteY71" fmla="*/ 0 h 55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8426" h="558455">
                    <a:moveTo>
                      <a:pt x="93434" y="245427"/>
                    </a:moveTo>
                    <a:cubicBezTo>
                      <a:pt x="98197" y="245427"/>
                      <a:pt x="102653" y="247729"/>
                      <a:pt x="105418" y="251565"/>
                    </a:cubicBezTo>
                    <a:lnTo>
                      <a:pt x="184086" y="358669"/>
                    </a:lnTo>
                    <a:cubicBezTo>
                      <a:pt x="187312" y="363273"/>
                      <a:pt x="187927" y="369257"/>
                      <a:pt x="185315" y="374167"/>
                    </a:cubicBezTo>
                    <a:cubicBezTo>
                      <a:pt x="182857" y="379078"/>
                      <a:pt x="177786" y="382300"/>
                      <a:pt x="172101" y="382300"/>
                    </a:cubicBezTo>
                    <a:lnTo>
                      <a:pt x="139835" y="382300"/>
                    </a:lnTo>
                    <a:lnTo>
                      <a:pt x="139835" y="543571"/>
                    </a:lnTo>
                    <a:cubicBezTo>
                      <a:pt x="139835" y="551703"/>
                      <a:pt x="133228" y="558455"/>
                      <a:pt x="124931" y="558455"/>
                    </a:cubicBezTo>
                    <a:lnTo>
                      <a:pt x="61936" y="558455"/>
                    </a:lnTo>
                    <a:cubicBezTo>
                      <a:pt x="53793" y="558455"/>
                      <a:pt x="47186" y="551703"/>
                      <a:pt x="47186" y="543571"/>
                    </a:cubicBezTo>
                    <a:lnTo>
                      <a:pt x="47186" y="382300"/>
                    </a:lnTo>
                    <a:lnTo>
                      <a:pt x="14766" y="382300"/>
                    </a:lnTo>
                    <a:cubicBezTo>
                      <a:pt x="9235" y="382300"/>
                      <a:pt x="4164" y="379078"/>
                      <a:pt x="1552" y="374167"/>
                    </a:cubicBezTo>
                    <a:cubicBezTo>
                      <a:pt x="-906" y="369257"/>
                      <a:pt x="-445" y="363273"/>
                      <a:pt x="2935" y="358669"/>
                    </a:cubicBezTo>
                    <a:lnTo>
                      <a:pt x="81603" y="251565"/>
                    </a:lnTo>
                    <a:cubicBezTo>
                      <a:pt x="84368" y="247729"/>
                      <a:pt x="88824" y="245427"/>
                      <a:pt x="93434" y="245427"/>
                    </a:cubicBezTo>
                    <a:close/>
                    <a:moveTo>
                      <a:pt x="259204" y="157855"/>
                    </a:moveTo>
                    <a:cubicBezTo>
                      <a:pt x="263814" y="157855"/>
                      <a:pt x="268270" y="160156"/>
                      <a:pt x="271035" y="163839"/>
                    </a:cubicBezTo>
                    <a:lnTo>
                      <a:pt x="349703" y="271085"/>
                    </a:lnTo>
                    <a:cubicBezTo>
                      <a:pt x="353083" y="275534"/>
                      <a:pt x="353544" y="281518"/>
                      <a:pt x="351086" y="286581"/>
                    </a:cubicBezTo>
                    <a:cubicBezTo>
                      <a:pt x="348474" y="291491"/>
                      <a:pt x="343403" y="294559"/>
                      <a:pt x="337872" y="294559"/>
                    </a:cubicBezTo>
                    <a:lnTo>
                      <a:pt x="305452" y="294559"/>
                    </a:lnTo>
                    <a:lnTo>
                      <a:pt x="305452" y="543572"/>
                    </a:lnTo>
                    <a:cubicBezTo>
                      <a:pt x="305452" y="551704"/>
                      <a:pt x="298845" y="558455"/>
                      <a:pt x="290702" y="558455"/>
                    </a:cubicBezTo>
                    <a:lnTo>
                      <a:pt x="227707" y="558455"/>
                    </a:lnTo>
                    <a:cubicBezTo>
                      <a:pt x="219410" y="558455"/>
                      <a:pt x="212803" y="551704"/>
                      <a:pt x="212803" y="543572"/>
                    </a:cubicBezTo>
                    <a:lnTo>
                      <a:pt x="212803" y="294559"/>
                    </a:lnTo>
                    <a:lnTo>
                      <a:pt x="180537" y="294559"/>
                    </a:lnTo>
                    <a:cubicBezTo>
                      <a:pt x="174852" y="294559"/>
                      <a:pt x="169781" y="291491"/>
                      <a:pt x="167323" y="286581"/>
                    </a:cubicBezTo>
                    <a:cubicBezTo>
                      <a:pt x="164711" y="281518"/>
                      <a:pt x="165326" y="275534"/>
                      <a:pt x="168552" y="271085"/>
                    </a:cubicBezTo>
                    <a:lnTo>
                      <a:pt x="247220" y="163839"/>
                    </a:lnTo>
                    <a:cubicBezTo>
                      <a:pt x="249985" y="160156"/>
                      <a:pt x="254441" y="157855"/>
                      <a:pt x="259204" y="157855"/>
                    </a:cubicBezTo>
                    <a:close/>
                    <a:moveTo>
                      <a:pt x="446012" y="156011"/>
                    </a:moveTo>
                    <a:cubicBezTo>
                      <a:pt x="448317" y="156011"/>
                      <a:pt x="450468" y="157392"/>
                      <a:pt x="451390" y="159693"/>
                    </a:cubicBezTo>
                    <a:lnTo>
                      <a:pt x="490572" y="267094"/>
                    </a:lnTo>
                    <a:cubicBezTo>
                      <a:pt x="492877" y="273231"/>
                      <a:pt x="501636" y="273231"/>
                      <a:pt x="503787" y="267094"/>
                    </a:cubicBezTo>
                    <a:lnTo>
                      <a:pt x="542969" y="159693"/>
                    </a:lnTo>
                    <a:cubicBezTo>
                      <a:pt x="544044" y="156778"/>
                      <a:pt x="547271" y="155244"/>
                      <a:pt x="550191" y="156165"/>
                    </a:cubicBezTo>
                    <a:lnTo>
                      <a:pt x="568783" y="161841"/>
                    </a:lnTo>
                    <a:lnTo>
                      <a:pt x="568937" y="161995"/>
                    </a:lnTo>
                    <a:cubicBezTo>
                      <a:pt x="592446" y="169666"/>
                      <a:pt x="608426" y="191607"/>
                      <a:pt x="608426" y="216462"/>
                    </a:cubicBezTo>
                    <a:lnTo>
                      <a:pt x="608426" y="330306"/>
                    </a:lnTo>
                    <a:cubicBezTo>
                      <a:pt x="608426" y="331380"/>
                      <a:pt x="608119" y="332454"/>
                      <a:pt x="607504" y="333375"/>
                    </a:cubicBezTo>
                    <a:lnTo>
                      <a:pt x="566632" y="395514"/>
                    </a:lnTo>
                    <a:lnTo>
                      <a:pt x="566632" y="552625"/>
                    </a:lnTo>
                    <a:cubicBezTo>
                      <a:pt x="566632" y="555847"/>
                      <a:pt x="564020" y="558455"/>
                      <a:pt x="560793" y="558455"/>
                    </a:cubicBezTo>
                    <a:lnTo>
                      <a:pt x="433566" y="558455"/>
                    </a:lnTo>
                    <a:cubicBezTo>
                      <a:pt x="430339" y="558455"/>
                      <a:pt x="427727" y="555847"/>
                      <a:pt x="427727" y="552625"/>
                    </a:cubicBezTo>
                    <a:lnTo>
                      <a:pt x="427727" y="395514"/>
                    </a:lnTo>
                    <a:lnTo>
                      <a:pt x="386855" y="333375"/>
                    </a:lnTo>
                    <a:cubicBezTo>
                      <a:pt x="386240" y="332454"/>
                      <a:pt x="385933" y="331380"/>
                      <a:pt x="385933" y="330306"/>
                    </a:cubicBezTo>
                    <a:lnTo>
                      <a:pt x="385933" y="216769"/>
                    </a:lnTo>
                    <a:cubicBezTo>
                      <a:pt x="385933" y="191760"/>
                      <a:pt x="401913" y="169820"/>
                      <a:pt x="425730" y="161841"/>
                    </a:cubicBezTo>
                    <a:cubicBezTo>
                      <a:pt x="425730" y="161841"/>
                      <a:pt x="445398" y="156011"/>
                      <a:pt x="446012" y="156011"/>
                    </a:cubicBezTo>
                    <a:close/>
                    <a:moveTo>
                      <a:pt x="487387" y="148470"/>
                    </a:moveTo>
                    <a:lnTo>
                      <a:pt x="507184" y="148470"/>
                    </a:lnTo>
                    <a:cubicBezTo>
                      <a:pt x="509793" y="148470"/>
                      <a:pt x="512402" y="149544"/>
                      <a:pt x="514244" y="151386"/>
                    </a:cubicBezTo>
                    <a:cubicBezTo>
                      <a:pt x="517007" y="154455"/>
                      <a:pt x="517467" y="158905"/>
                      <a:pt x="515472" y="162281"/>
                    </a:cubicBezTo>
                    <a:lnTo>
                      <a:pt x="504882" y="178239"/>
                    </a:lnTo>
                    <a:lnTo>
                      <a:pt x="509793" y="220131"/>
                    </a:lnTo>
                    <a:lnTo>
                      <a:pt x="499971" y="246064"/>
                    </a:lnTo>
                    <a:cubicBezTo>
                      <a:pt x="499050" y="248673"/>
                      <a:pt x="495367" y="248673"/>
                      <a:pt x="494446" y="246064"/>
                    </a:cubicBezTo>
                    <a:lnTo>
                      <a:pt x="484624" y="220131"/>
                    </a:lnTo>
                    <a:lnTo>
                      <a:pt x="489689" y="178239"/>
                    </a:lnTo>
                    <a:lnTo>
                      <a:pt x="478946" y="162281"/>
                    </a:lnTo>
                    <a:cubicBezTo>
                      <a:pt x="477104" y="158905"/>
                      <a:pt x="477411" y="154455"/>
                      <a:pt x="480173" y="151386"/>
                    </a:cubicBezTo>
                    <a:cubicBezTo>
                      <a:pt x="482015" y="149544"/>
                      <a:pt x="484624" y="148470"/>
                      <a:pt x="487387" y="148470"/>
                    </a:cubicBezTo>
                    <a:close/>
                    <a:moveTo>
                      <a:pt x="497215" y="0"/>
                    </a:moveTo>
                    <a:cubicBezTo>
                      <a:pt x="533264" y="0"/>
                      <a:pt x="562488" y="29192"/>
                      <a:pt x="562488" y="65203"/>
                    </a:cubicBezTo>
                    <a:cubicBezTo>
                      <a:pt x="562488" y="101214"/>
                      <a:pt x="533264" y="130406"/>
                      <a:pt x="497215" y="130406"/>
                    </a:cubicBezTo>
                    <a:cubicBezTo>
                      <a:pt x="461166" y="130406"/>
                      <a:pt x="431942" y="101214"/>
                      <a:pt x="431942" y="65203"/>
                    </a:cubicBezTo>
                    <a:cubicBezTo>
                      <a:pt x="431942" y="29192"/>
                      <a:pt x="461166" y="0"/>
                      <a:pt x="4972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p>
                <a:pPr algn="ctr"/>
                <a:endParaRPr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9596" y="4030"/>
                <a:ext cx="427" cy="708"/>
              </a:xfrm>
              <a:custGeom>
                <a:avLst/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1254" y="5124"/>
                <a:ext cx="960" cy="930"/>
                <a:chOff x="11254" y="5124"/>
                <a:chExt cx="960" cy="930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11254" y="5124"/>
                  <a:ext cx="961" cy="931"/>
                </a:xfrm>
                <a:prstGeom prst="ellipse">
                  <a:avLst/>
                </a:prstGeom>
                <a:gradFill>
                  <a:gsLst>
                    <a:gs pos="0">
                      <a:srgbClr val="E1000F"/>
                    </a:gs>
                    <a:gs pos="100000">
                      <a:srgbClr val="BC0006"/>
                    </a:gs>
                  </a:gsLst>
                  <a:lin ang="2700000" scaled="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F4D50"/>
                    </a:solidFill>
                    <a:effectLst/>
                    <a:uLnTx/>
                    <a:uFillTx/>
                    <a:latin typeface="等线" panose="02010600030101010101" charset="-122"/>
                    <a:ea typeface="方正黑体简体" panose="02010601030101010101" pitchFamily="2" charset="-122"/>
                    <a:cs typeface="+mn-cs"/>
                  </a:endParaRPr>
                </a:p>
              </p:txBody>
            </p:sp>
            <p:sp>
              <p:nvSpPr>
                <p:cNvPr id="54" name="椭圆 24"/>
                <p:cNvSpPr/>
                <p:nvPr/>
              </p:nvSpPr>
              <p:spPr>
                <a:xfrm>
                  <a:off x="11397" y="5282"/>
                  <a:ext cx="675" cy="616"/>
                </a:xfrm>
                <a:custGeom>
                  <a:avLst/>
                  <a:gdLst>
                    <a:gd name="connsiteX0" fmla="*/ 182569 w 338094"/>
                    <a:gd name="connsiteY0" fmla="*/ 192088 h 307975"/>
                    <a:gd name="connsiteX1" fmla="*/ 191830 w 338094"/>
                    <a:gd name="connsiteY1" fmla="*/ 202620 h 307975"/>
                    <a:gd name="connsiteX2" fmla="*/ 206382 w 338094"/>
                    <a:gd name="connsiteY2" fmla="*/ 203936 h 307975"/>
                    <a:gd name="connsiteX3" fmla="*/ 205059 w 338094"/>
                    <a:gd name="connsiteY3" fmla="*/ 209202 h 307975"/>
                    <a:gd name="connsiteX4" fmla="*/ 206382 w 338094"/>
                    <a:gd name="connsiteY4" fmla="*/ 221050 h 307975"/>
                    <a:gd name="connsiteX5" fmla="*/ 206382 w 338094"/>
                    <a:gd name="connsiteY5" fmla="*/ 234215 h 307975"/>
                    <a:gd name="connsiteX6" fmla="*/ 194476 w 338094"/>
                    <a:gd name="connsiteY6" fmla="*/ 246063 h 307975"/>
                    <a:gd name="connsiteX7" fmla="*/ 182569 w 338094"/>
                    <a:gd name="connsiteY7" fmla="*/ 234215 h 307975"/>
                    <a:gd name="connsiteX8" fmla="*/ 182569 w 338094"/>
                    <a:gd name="connsiteY8" fmla="*/ 192088 h 307975"/>
                    <a:gd name="connsiteX9" fmla="*/ 149231 w 338094"/>
                    <a:gd name="connsiteY9" fmla="*/ 183859 h 307975"/>
                    <a:gd name="connsiteX10" fmla="*/ 173044 w 338094"/>
                    <a:gd name="connsiteY10" fmla="*/ 194226 h 307975"/>
                    <a:gd name="connsiteX11" fmla="*/ 173044 w 338094"/>
                    <a:gd name="connsiteY11" fmla="*/ 234400 h 307975"/>
                    <a:gd name="connsiteX12" fmla="*/ 159815 w 338094"/>
                    <a:gd name="connsiteY12" fmla="*/ 246063 h 307975"/>
                    <a:gd name="connsiteX13" fmla="*/ 149231 w 338094"/>
                    <a:gd name="connsiteY13" fmla="*/ 234400 h 307975"/>
                    <a:gd name="connsiteX14" fmla="*/ 149231 w 338094"/>
                    <a:gd name="connsiteY14" fmla="*/ 183859 h 307975"/>
                    <a:gd name="connsiteX15" fmla="*/ 74619 w 338094"/>
                    <a:gd name="connsiteY15" fmla="*/ 182563 h 307975"/>
                    <a:gd name="connsiteX16" fmla="*/ 74619 w 338094"/>
                    <a:gd name="connsiteY16" fmla="*/ 238126 h 307975"/>
                    <a:gd name="connsiteX17" fmla="*/ 63506 w 338094"/>
                    <a:gd name="connsiteY17" fmla="*/ 227789 h 307975"/>
                    <a:gd name="connsiteX18" fmla="*/ 63506 w 338094"/>
                    <a:gd name="connsiteY18" fmla="*/ 192900 h 307975"/>
                    <a:gd name="connsiteX19" fmla="*/ 73230 w 338094"/>
                    <a:gd name="connsiteY19" fmla="*/ 183855 h 307975"/>
                    <a:gd name="connsiteX20" fmla="*/ 74619 w 338094"/>
                    <a:gd name="connsiteY20" fmla="*/ 182563 h 307975"/>
                    <a:gd name="connsiteX21" fmla="*/ 90666 w 338094"/>
                    <a:gd name="connsiteY21" fmla="*/ 92075 h 307975"/>
                    <a:gd name="connsiteX22" fmla="*/ 130275 w 338094"/>
                    <a:gd name="connsiteY22" fmla="*/ 92075 h 307975"/>
                    <a:gd name="connsiteX23" fmla="*/ 140838 w 338094"/>
                    <a:gd name="connsiteY23" fmla="*/ 97302 h 307975"/>
                    <a:gd name="connsiteX24" fmla="*/ 175165 w 338094"/>
                    <a:gd name="connsiteY24" fmla="*/ 171785 h 307975"/>
                    <a:gd name="connsiteX25" fmla="*/ 169884 w 338094"/>
                    <a:gd name="connsiteY25" fmla="*/ 186159 h 307975"/>
                    <a:gd name="connsiteX26" fmla="*/ 156681 w 338094"/>
                    <a:gd name="connsiteY26" fmla="*/ 180932 h 307975"/>
                    <a:gd name="connsiteX27" fmla="*/ 139517 w 338094"/>
                    <a:gd name="connsiteY27" fmla="*/ 144344 h 307975"/>
                    <a:gd name="connsiteX28" fmla="*/ 139517 w 338094"/>
                    <a:gd name="connsiteY28" fmla="*/ 271096 h 307975"/>
                    <a:gd name="connsiteX29" fmla="*/ 127635 w 338094"/>
                    <a:gd name="connsiteY29" fmla="*/ 284163 h 307975"/>
                    <a:gd name="connsiteX30" fmla="*/ 115752 w 338094"/>
                    <a:gd name="connsiteY30" fmla="*/ 271096 h 307975"/>
                    <a:gd name="connsiteX31" fmla="*/ 115752 w 338094"/>
                    <a:gd name="connsiteY31" fmla="*/ 197919 h 307975"/>
                    <a:gd name="connsiteX32" fmla="*/ 106510 w 338094"/>
                    <a:gd name="connsiteY32" fmla="*/ 197919 h 307975"/>
                    <a:gd name="connsiteX33" fmla="*/ 106510 w 338094"/>
                    <a:gd name="connsiteY33" fmla="*/ 271096 h 307975"/>
                    <a:gd name="connsiteX34" fmla="*/ 94627 w 338094"/>
                    <a:gd name="connsiteY34" fmla="*/ 284163 h 307975"/>
                    <a:gd name="connsiteX35" fmla="*/ 81424 w 338094"/>
                    <a:gd name="connsiteY35" fmla="*/ 271096 h 307975"/>
                    <a:gd name="connsiteX36" fmla="*/ 81424 w 338094"/>
                    <a:gd name="connsiteY36" fmla="*/ 144344 h 307975"/>
                    <a:gd name="connsiteX37" fmla="*/ 65581 w 338094"/>
                    <a:gd name="connsiteY37" fmla="*/ 180932 h 307975"/>
                    <a:gd name="connsiteX38" fmla="*/ 51058 w 338094"/>
                    <a:gd name="connsiteY38" fmla="*/ 186159 h 307975"/>
                    <a:gd name="connsiteX39" fmla="*/ 45776 w 338094"/>
                    <a:gd name="connsiteY39" fmla="*/ 171785 h 307975"/>
                    <a:gd name="connsiteX40" fmla="*/ 80104 w 338094"/>
                    <a:gd name="connsiteY40" fmla="*/ 97302 h 307975"/>
                    <a:gd name="connsiteX41" fmla="*/ 90666 w 338094"/>
                    <a:gd name="connsiteY41" fmla="*/ 92075 h 307975"/>
                    <a:gd name="connsiteX42" fmla="*/ 238843 w 338094"/>
                    <a:gd name="connsiteY42" fmla="*/ 88900 h 307975"/>
                    <a:gd name="connsiteX43" fmla="*/ 286633 w 338094"/>
                    <a:gd name="connsiteY43" fmla="*/ 88900 h 307975"/>
                    <a:gd name="connsiteX44" fmla="*/ 297253 w 338094"/>
                    <a:gd name="connsiteY44" fmla="*/ 95459 h 307975"/>
                    <a:gd name="connsiteX45" fmla="*/ 337077 w 338094"/>
                    <a:gd name="connsiteY45" fmla="*/ 180728 h 307975"/>
                    <a:gd name="connsiteX46" fmla="*/ 330440 w 338094"/>
                    <a:gd name="connsiteY46" fmla="*/ 195158 h 307975"/>
                    <a:gd name="connsiteX47" fmla="*/ 315837 w 338094"/>
                    <a:gd name="connsiteY47" fmla="*/ 189911 h 307975"/>
                    <a:gd name="connsiteX48" fmla="*/ 302563 w 338094"/>
                    <a:gd name="connsiteY48" fmla="*/ 163674 h 307975"/>
                    <a:gd name="connsiteX49" fmla="*/ 313182 w 338094"/>
                    <a:gd name="connsiteY49" fmla="*/ 212212 h 307975"/>
                    <a:gd name="connsiteX50" fmla="*/ 306545 w 338094"/>
                    <a:gd name="connsiteY50" fmla="*/ 220083 h 307975"/>
                    <a:gd name="connsiteX51" fmla="*/ 295925 w 338094"/>
                    <a:gd name="connsiteY51" fmla="*/ 220083 h 307975"/>
                    <a:gd name="connsiteX52" fmla="*/ 295925 w 338094"/>
                    <a:gd name="connsiteY52" fmla="*/ 293545 h 307975"/>
                    <a:gd name="connsiteX53" fmla="*/ 282650 w 338094"/>
                    <a:gd name="connsiteY53" fmla="*/ 307975 h 307975"/>
                    <a:gd name="connsiteX54" fmla="*/ 268048 w 338094"/>
                    <a:gd name="connsiteY54" fmla="*/ 293545 h 307975"/>
                    <a:gd name="connsiteX55" fmla="*/ 268048 w 338094"/>
                    <a:gd name="connsiteY55" fmla="*/ 220083 h 307975"/>
                    <a:gd name="connsiteX56" fmla="*/ 257428 w 338094"/>
                    <a:gd name="connsiteY56" fmla="*/ 220083 h 307975"/>
                    <a:gd name="connsiteX57" fmla="*/ 257428 w 338094"/>
                    <a:gd name="connsiteY57" fmla="*/ 293545 h 307975"/>
                    <a:gd name="connsiteX58" fmla="*/ 244153 w 338094"/>
                    <a:gd name="connsiteY58" fmla="*/ 307975 h 307975"/>
                    <a:gd name="connsiteX59" fmla="*/ 229551 w 338094"/>
                    <a:gd name="connsiteY59" fmla="*/ 293545 h 307975"/>
                    <a:gd name="connsiteX60" fmla="*/ 229551 w 338094"/>
                    <a:gd name="connsiteY60" fmla="*/ 220083 h 307975"/>
                    <a:gd name="connsiteX61" fmla="*/ 218931 w 338094"/>
                    <a:gd name="connsiteY61" fmla="*/ 220083 h 307975"/>
                    <a:gd name="connsiteX62" fmla="*/ 212294 w 338094"/>
                    <a:gd name="connsiteY62" fmla="*/ 212212 h 307975"/>
                    <a:gd name="connsiteX63" fmla="*/ 222914 w 338094"/>
                    <a:gd name="connsiteY63" fmla="*/ 163674 h 307975"/>
                    <a:gd name="connsiteX64" fmla="*/ 210966 w 338094"/>
                    <a:gd name="connsiteY64" fmla="*/ 189911 h 307975"/>
                    <a:gd name="connsiteX65" fmla="*/ 195036 w 338094"/>
                    <a:gd name="connsiteY65" fmla="*/ 195158 h 307975"/>
                    <a:gd name="connsiteX66" fmla="*/ 188399 w 338094"/>
                    <a:gd name="connsiteY66" fmla="*/ 180728 h 307975"/>
                    <a:gd name="connsiteX67" fmla="*/ 228223 w 338094"/>
                    <a:gd name="connsiteY67" fmla="*/ 95459 h 307975"/>
                    <a:gd name="connsiteX68" fmla="*/ 238843 w 338094"/>
                    <a:gd name="connsiteY68" fmla="*/ 88900 h 307975"/>
                    <a:gd name="connsiteX69" fmla="*/ 40753 w 338094"/>
                    <a:gd name="connsiteY69" fmla="*/ 63500 h 307975"/>
                    <a:gd name="connsiteX70" fmla="*/ 79117 w 338094"/>
                    <a:gd name="connsiteY70" fmla="*/ 63500 h 307975"/>
                    <a:gd name="connsiteX71" fmla="*/ 85732 w 338094"/>
                    <a:gd name="connsiteY71" fmla="*/ 81882 h 307975"/>
                    <a:gd name="connsiteX72" fmla="*/ 85732 w 338094"/>
                    <a:gd name="connsiteY72" fmla="*/ 83195 h 307975"/>
                    <a:gd name="connsiteX73" fmla="*/ 73826 w 338094"/>
                    <a:gd name="connsiteY73" fmla="*/ 92385 h 307975"/>
                    <a:gd name="connsiteX74" fmla="*/ 51336 w 338094"/>
                    <a:gd name="connsiteY74" fmla="*/ 139652 h 307975"/>
                    <a:gd name="connsiteX75" fmla="*/ 39430 w 338094"/>
                    <a:gd name="connsiteY75" fmla="*/ 168538 h 307975"/>
                    <a:gd name="connsiteX76" fmla="*/ 48690 w 338094"/>
                    <a:gd name="connsiteY76" fmla="*/ 192171 h 307975"/>
                    <a:gd name="connsiteX77" fmla="*/ 55305 w 338094"/>
                    <a:gd name="connsiteY77" fmla="*/ 194797 h 307975"/>
                    <a:gd name="connsiteX78" fmla="*/ 55305 w 338094"/>
                    <a:gd name="connsiteY78" fmla="*/ 227621 h 307975"/>
                    <a:gd name="connsiteX79" fmla="*/ 43398 w 338094"/>
                    <a:gd name="connsiteY79" fmla="*/ 238125 h 307975"/>
                    <a:gd name="connsiteX80" fmla="*/ 32815 w 338094"/>
                    <a:gd name="connsiteY80" fmla="*/ 227621 h 307975"/>
                    <a:gd name="connsiteX81" fmla="*/ 32815 w 338094"/>
                    <a:gd name="connsiteY81" fmla="*/ 112080 h 307975"/>
                    <a:gd name="connsiteX82" fmla="*/ 18263 w 338094"/>
                    <a:gd name="connsiteY82" fmla="*/ 144904 h 307975"/>
                    <a:gd name="connsiteX83" fmla="*/ 5034 w 338094"/>
                    <a:gd name="connsiteY83" fmla="*/ 148843 h 307975"/>
                    <a:gd name="connsiteX84" fmla="*/ 1065 w 338094"/>
                    <a:gd name="connsiteY84" fmla="*/ 137026 h 307975"/>
                    <a:gd name="connsiteX85" fmla="*/ 31492 w 338094"/>
                    <a:gd name="connsiteY85" fmla="*/ 68752 h 307975"/>
                    <a:gd name="connsiteX86" fmla="*/ 40753 w 338094"/>
                    <a:gd name="connsiteY86" fmla="*/ 63500 h 307975"/>
                    <a:gd name="connsiteX87" fmla="*/ 157633 w 338094"/>
                    <a:gd name="connsiteY87" fmla="*/ 53975 h 307975"/>
                    <a:gd name="connsiteX88" fmla="*/ 197198 w 338094"/>
                    <a:gd name="connsiteY88" fmla="*/ 53975 h 307975"/>
                    <a:gd name="connsiteX89" fmla="*/ 207749 w 338094"/>
                    <a:gd name="connsiteY89" fmla="*/ 59183 h 307975"/>
                    <a:gd name="connsiteX90" fmla="*/ 222256 w 338094"/>
                    <a:gd name="connsiteY90" fmla="*/ 90434 h 307975"/>
                    <a:gd name="connsiteX91" fmla="*/ 220937 w 338094"/>
                    <a:gd name="connsiteY91" fmla="*/ 91736 h 307975"/>
                    <a:gd name="connsiteX92" fmla="*/ 210386 w 338094"/>
                    <a:gd name="connsiteY92" fmla="*/ 115174 h 307975"/>
                    <a:gd name="connsiteX93" fmla="*/ 206430 w 338094"/>
                    <a:gd name="connsiteY93" fmla="*/ 106060 h 307975"/>
                    <a:gd name="connsiteX94" fmla="*/ 206430 w 338094"/>
                    <a:gd name="connsiteY94" fmla="*/ 122987 h 307975"/>
                    <a:gd name="connsiteX95" fmla="*/ 185328 w 338094"/>
                    <a:gd name="connsiteY95" fmla="*/ 169863 h 307975"/>
                    <a:gd name="connsiteX96" fmla="*/ 169502 w 338094"/>
                    <a:gd name="connsiteY96" fmla="*/ 137310 h 307975"/>
                    <a:gd name="connsiteX97" fmla="*/ 149719 w 338094"/>
                    <a:gd name="connsiteY97" fmla="*/ 93038 h 307975"/>
                    <a:gd name="connsiteX98" fmla="*/ 136531 w 338094"/>
                    <a:gd name="connsiteY98" fmla="*/ 83924 h 307975"/>
                    <a:gd name="connsiteX99" fmla="*/ 136531 w 338094"/>
                    <a:gd name="connsiteY99" fmla="*/ 82621 h 307975"/>
                    <a:gd name="connsiteX100" fmla="*/ 144444 w 338094"/>
                    <a:gd name="connsiteY100" fmla="*/ 66996 h 307975"/>
                    <a:gd name="connsiteX101" fmla="*/ 147082 w 338094"/>
                    <a:gd name="connsiteY101" fmla="*/ 59183 h 307975"/>
                    <a:gd name="connsiteX102" fmla="*/ 157633 w 338094"/>
                    <a:gd name="connsiteY102" fmla="*/ 53975 h 307975"/>
                    <a:gd name="connsiteX103" fmla="*/ 111926 w 338094"/>
                    <a:gd name="connsiteY103" fmla="*/ 38100 h 307975"/>
                    <a:gd name="connsiteX104" fmla="*/ 136533 w 338094"/>
                    <a:gd name="connsiteY104" fmla="*/ 61913 h 307975"/>
                    <a:gd name="connsiteX105" fmla="*/ 111926 w 338094"/>
                    <a:gd name="connsiteY105" fmla="*/ 85726 h 307975"/>
                    <a:gd name="connsiteX106" fmla="*/ 87319 w 338094"/>
                    <a:gd name="connsiteY106" fmla="*/ 61913 h 307975"/>
                    <a:gd name="connsiteX107" fmla="*/ 111926 w 338094"/>
                    <a:gd name="connsiteY107" fmla="*/ 38100 h 307975"/>
                    <a:gd name="connsiteX108" fmla="*/ 262738 w 338094"/>
                    <a:gd name="connsiteY108" fmla="*/ 28575 h 307975"/>
                    <a:gd name="connsiteX109" fmla="*/ 290519 w 338094"/>
                    <a:gd name="connsiteY109" fmla="*/ 56221 h 307975"/>
                    <a:gd name="connsiteX110" fmla="*/ 262738 w 338094"/>
                    <a:gd name="connsiteY110" fmla="*/ 82550 h 307975"/>
                    <a:gd name="connsiteX111" fmla="*/ 234956 w 338094"/>
                    <a:gd name="connsiteY111" fmla="*/ 56221 h 307975"/>
                    <a:gd name="connsiteX112" fmla="*/ 262738 w 338094"/>
                    <a:gd name="connsiteY112" fmla="*/ 28575 h 307975"/>
                    <a:gd name="connsiteX113" fmla="*/ 58744 w 338094"/>
                    <a:gd name="connsiteY113" fmla="*/ 15875 h 307975"/>
                    <a:gd name="connsiteX114" fmla="*/ 80969 w 338094"/>
                    <a:gd name="connsiteY114" fmla="*/ 38100 h 307975"/>
                    <a:gd name="connsiteX115" fmla="*/ 58744 w 338094"/>
                    <a:gd name="connsiteY115" fmla="*/ 60325 h 307975"/>
                    <a:gd name="connsiteX116" fmla="*/ 36519 w 338094"/>
                    <a:gd name="connsiteY116" fmla="*/ 38100 h 307975"/>
                    <a:gd name="connsiteX117" fmla="*/ 58744 w 338094"/>
                    <a:gd name="connsiteY117" fmla="*/ 15875 h 307975"/>
                    <a:gd name="connsiteX118" fmla="*/ 177013 w 338094"/>
                    <a:gd name="connsiteY118" fmla="*/ 0 h 307975"/>
                    <a:gd name="connsiteX119" fmla="*/ 200032 w 338094"/>
                    <a:gd name="connsiteY119" fmla="*/ 23813 h 307975"/>
                    <a:gd name="connsiteX120" fmla="*/ 177013 w 338094"/>
                    <a:gd name="connsiteY120" fmla="*/ 47626 h 307975"/>
                    <a:gd name="connsiteX121" fmla="*/ 153994 w 338094"/>
                    <a:gd name="connsiteY121" fmla="*/ 23813 h 307975"/>
                    <a:gd name="connsiteX122" fmla="*/ 177013 w 338094"/>
                    <a:gd name="connsiteY122" fmla="*/ 0 h 30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338094" h="307975">
                      <a:moveTo>
                        <a:pt x="182569" y="192088"/>
                      </a:moveTo>
                      <a:cubicBezTo>
                        <a:pt x="183892" y="197354"/>
                        <a:pt x="187861" y="201303"/>
                        <a:pt x="191830" y="202620"/>
                      </a:cubicBezTo>
                      <a:cubicBezTo>
                        <a:pt x="195798" y="205253"/>
                        <a:pt x="201090" y="205253"/>
                        <a:pt x="206382" y="203936"/>
                      </a:cubicBezTo>
                      <a:cubicBezTo>
                        <a:pt x="206382" y="203936"/>
                        <a:pt x="206382" y="203936"/>
                        <a:pt x="205059" y="209202"/>
                      </a:cubicBezTo>
                      <a:cubicBezTo>
                        <a:pt x="203736" y="213151"/>
                        <a:pt x="205059" y="217101"/>
                        <a:pt x="206382" y="221050"/>
                      </a:cubicBezTo>
                      <a:cubicBezTo>
                        <a:pt x="206382" y="221050"/>
                        <a:pt x="206382" y="221050"/>
                        <a:pt x="206382" y="234215"/>
                      </a:cubicBezTo>
                      <a:cubicBezTo>
                        <a:pt x="206382" y="240797"/>
                        <a:pt x="201090" y="246063"/>
                        <a:pt x="194476" y="246063"/>
                      </a:cubicBezTo>
                      <a:cubicBezTo>
                        <a:pt x="187861" y="246063"/>
                        <a:pt x="182569" y="240797"/>
                        <a:pt x="182569" y="234215"/>
                      </a:cubicBezTo>
                      <a:cubicBezTo>
                        <a:pt x="182569" y="234215"/>
                        <a:pt x="182569" y="234215"/>
                        <a:pt x="182569" y="192088"/>
                      </a:cubicBezTo>
                      <a:close/>
                      <a:moveTo>
                        <a:pt x="149231" y="183859"/>
                      </a:moveTo>
                      <a:cubicBezTo>
                        <a:pt x="153200" y="192930"/>
                        <a:pt x="163783" y="196818"/>
                        <a:pt x="173044" y="194226"/>
                      </a:cubicBezTo>
                      <a:cubicBezTo>
                        <a:pt x="173044" y="194226"/>
                        <a:pt x="173044" y="194226"/>
                        <a:pt x="173044" y="234400"/>
                      </a:cubicBezTo>
                      <a:cubicBezTo>
                        <a:pt x="173044" y="240879"/>
                        <a:pt x="167752" y="246063"/>
                        <a:pt x="159815" y="246063"/>
                      </a:cubicBezTo>
                      <a:cubicBezTo>
                        <a:pt x="155846" y="246063"/>
                        <a:pt x="149231" y="242175"/>
                        <a:pt x="149231" y="234400"/>
                      </a:cubicBezTo>
                      <a:cubicBezTo>
                        <a:pt x="149231" y="234400"/>
                        <a:pt x="149231" y="234400"/>
                        <a:pt x="149231" y="183859"/>
                      </a:cubicBezTo>
                      <a:close/>
                      <a:moveTo>
                        <a:pt x="74619" y="182563"/>
                      </a:moveTo>
                      <a:cubicBezTo>
                        <a:pt x="74619" y="182563"/>
                        <a:pt x="74619" y="182563"/>
                        <a:pt x="74619" y="238126"/>
                      </a:cubicBezTo>
                      <a:cubicBezTo>
                        <a:pt x="67673" y="238126"/>
                        <a:pt x="63506" y="232957"/>
                        <a:pt x="63506" y="227789"/>
                      </a:cubicBezTo>
                      <a:cubicBezTo>
                        <a:pt x="63506" y="227789"/>
                        <a:pt x="63506" y="227789"/>
                        <a:pt x="63506" y="192900"/>
                      </a:cubicBezTo>
                      <a:cubicBezTo>
                        <a:pt x="67673" y="191608"/>
                        <a:pt x="71841" y="189024"/>
                        <a:pt x="73230" y="183855"/>
                      </a:cubicBezTo>
                      <a:cubicBezTo>
                        <a:pt x="73230" y="183855"/>
                        <a:pt x="73230" y="183855"/>
                        <a:pt x="74619" y="182563"/>
                      </a:cubicBezTo>
                      <a:close/>
                      <a:moveTo>
                        <a:pt x="90666" y="92075"/>
                      </a:moveTo>
                      <a:cubicBezTo>
                        <a:pt x="90666" y="92075"/>
                        <a:pt x="90666" y="92075"/>
                        <a:pt x="130275" y="92075"/>
                      </a:cubicBezTo>
                      <a:cubicBezTo>
                        <a:pt x="135557" y="92075"/>
                        <a:pt x="139517" y="93382"/>
                        <a:pt x="140838" y="97302"/>
                      </a:cubicBezTo>
                      <a:lnTo>
                        <a:pt x="175165" y="171785"/>
                      </a:lnTo>
                      <a:cubicBezTo>
                        <a:pt x="177806" y="177012"/>
                        <a:pt x="175165" y="183546"/>
                        <a:pt x="169884" y="186159"/>
                      </a:cubicBezTo>
                      <a:cubicBezTo>
                        <a:pt x="165923" y="187466"/>
                        <a:pt x="159322" y="186159"/>
                        <a:pt x="156681" y="180932"/>
                      </a:cubicBezTo>
                      <a:cubicBezTo>
                        <a:pt x="156681" y="180932"/>
                        <a:pt x="156681" y="180932"/>
                        <a:pt x="139517" y="144344"/>
                      </a:cubicBezTo>
                      <a:cubicBezTo>
                        <a:pt x="139517" y="144344"/>
                        <a:pt x="139517" y="144344"/>
                        <a:pt x="139517" y="271096"/>
                      </a:cubicBezTo>
                      <a:cubicBezTo>
                        <a:pt x="139517" y="278936"/>
                        <a:pt x="134236" y="284163"/>
                        <a:pt x="127635" y="284163"/>
                      </a:cubicBezTo>
                      <a:cubicBezTo>
                        <a:pt x="121033" y="284163"/>
                        <a:pt x="115752" y="278936"/>
                        <a:pt x="115752" y="271096"/>
                      </a:cubicBezTo>
                      <a:cubicBezTo>
                        <a:pt x="115752" y="271096"/>
                        <a:pt x="115752" y="271096"/>
                        <a:pt x="115752" y="197919"/>
                      </a:cubicBezTo>
                      <a:cubicBezTo>
                        <a:pt x="115752" y="197919"/>
                        <a:pt x="115752" y="197919"/>
                        <a:pt x="106510" y="197919"/>
                      </a:cubicBezTo>
                      <a:cubicBezTo>
                        <a:pt x="106510" y="197919"/>
                        <a:pt x="106510" y="197919"/>
                        <a:pt x="106510" y="271096"/>
                      </a:cubicBezTo>
                      <a:cubicBezTo>
                        <a:pt x="106510" y="278936"/>
                        <a:pt x="101229" y="284163"/>
                        <a:pt x="94627" y="284163"/>
                      </a:cubicBezTo>
                      <a:cubicBezTo>
                        <a:pt x="86706" y="284163"/>
                        <a:pt x="81424" y="278936"/>
                        <a:pt x="81424" y="271096"/>
                      </a:cubicBezTo>
                      <a:cubicBezTo>
                        <a:pt x="81424" y="271096"/>
                        <a:pt x="81424" y="271096"/>
                        <a:pt x="81424" y="144344"/>
                      </a:cubicBezTo>
                      <a:cubicBezTo>
                        <a:pt x="81424" y="144344"/>
                        <a:pt x="81424" y="144344"/>
                        <a:pt x="65581" y="180932"/>
                      </a:cubicBezTo>
                      <a:cubicBezTo>
                        <a:pt x="62940" y="186159"/>
                        <a:pt x="56339" y="187466"/>
                        <a:pt x="51058" y="186159"/>
                      </a:cubicBezTo>
                      <a:cubicBezTo>
                        <a:pt x="45776" y="183546"/>
                        <a:pt x="44456" y="177012"/>
                        <a:pt x="45776" y="171785"/>
                      </a:cubicBezTo>
                      <a:cubicBezTo>
                        <a:pt x="45776" y="171785"/>
                        <a:pt x="45776" y="171785"/>
                        <a:pt x="80104" y="97302"/>
                      </a:cubicBezTo>
                      <a:cubicBezTo>
                        <a:pt x="82745" y="93382"/>
                        <a:pt x="86706" y="92075"/>
                        <a:pt x="90666" y="92075"/>
                      </a:cubicBezTo>
                      <a:close/>
                      <a:moveTo>
                        <a:pt x="238843" y="88900"/>
                      </a:moveTo>
                      <a:cubicBezTo>
                        <a:pt x="238843" y="88900"/>
                        <a:pt x="238843" y="88900"/>
                        <a:pt x="286633" y="88900"/>
                      </a:cubicBezTo>
                      <a:cubicBezTo>
                        <a:pt x="291943" y="88900"/>
                        <a:pt x="295925" y="91524"/>
                        <a:pt x="297253" y="95459"/>
                      </a:cubicBezTo>
                      <a:cubicBezTo>
                        <a:pt x="297253" y="95459"/>
                        <a:pt x="297253" y="95459"/>
                        <a:pt x="337077" y="180728"/>
                      </a:cubicBezTo>
                      <a:cubicBezTo>
                        <a:pt x="339732" y="185975"/>
                        <a:pt x="337077" y="192534"/>
                        <a:pt x="330440" y="195158"/>
                      </a:cubicBezTo>
                      <a:cubicBezTo>
                        <a:pt x="325130" y="197782"/>
                        <a:pt x="318492" y="196470"/>
                        <a:pt x="315837" y="189911"/>
                      </a:cubicBezTo>
                      <a:cubicBezTo>
                        <a:pt x="315837" y="189911"/>
                        <a:pt x="315837" y="189911"/>
                        <a:pt x="302563" y="163674"/>
                      </a:cubicBezTo>
                      <a:cubicBezTo>
                        <a:pt x="302563" y="163674"/>
                        <a:pt x="302563" y="163674"/>
                        <a:pt x="313182" y="212212"/>
                      </a:cubicBezTo>
                      <a:cubicBezTo>
                        <a:pt x="314510" y="216147"/>
                        <a:pt x="310527" y="220083"/>
                        <a:pt x="306545" y="220083"/>
                      </a:cubicBezTo>
                      <a:cubicBezTo>
                        <a:pt x="306545" y="220083"/>
                        <a:pt x="306545" y="220083"/>
                        <a:pt x="295925" y="220083"/>
                      </a:cubicBezTo>
                      <a:cubicBezTo>
                        <a:pt x="295925" y="220083"/>
                        <a:pt x="295925" y="220083"/>
                        <a:pt x="295925" y="293545"/>
                      </a:cubicBezTo>
                      <a:cubicBezTo>
                        <a:pt x="295925" y="301416"/>
                        <a:pt x="290615" y="307975"/>
                        <a:pt x="282650" y="307975"/>
                      </a:cubicBezTo>
                      <a:cubicBezTo>
                        <a:pt x="274685" y="307975"/>
                        <a:pt x="268048" y="301416"/>
                        <a:pt x="268048" y="293545"/>
                      </a:cubicBezTo>
                      <a:cubicBezTo>
                        <a:pt x="268048" y="293545"/>
                        <a:pt x="268048" y="293545"/>
                        <a:pt x="268048" y="220083"/>
                      </a:cubicBezTo>
                      <a:cubicBezTo>
                        <a:pt x="268048" y="220083"/>
                        <a:pt x="268048" y="220083"/>
                        <a:pt x="257428" y="220083"/>
                      </a:cubicBezTo>
                      <a:cubicBezTo>
                        <a:pt x="257428" y="220083"/>
                        <a:pt x="257428" y="220083"/>
                        <a:pt x="257428" y="293545"/>
                      </a:cubicBezTo>
                      <a:cubicBezTo>
                        <a:pt x="257428" y="301416"/>
                        <a:pt x="250791" y="307975"/>
                        <a:pt x="244153" y="307975"/>
                      </a:cubicBezTo>
                      <a:cubicBezTo>
                        <a:pt x="236188" y="307975"/>
                        <a:pt x="229551" y="301416"/>
                        <a:pt x="229551" y="293545"/>
                      </a:cubicBezTo>
                      <a:cubicBezTo>
                        <a:pt x="229551" y="293545"/>
                        <a:pt x="229551" y="293545"/>
                        <a:pt x="229551" y="220083"/>
                      </a:cubicBezTo>
                      <a:cubicBezTo>
                        <a:pt x="229551" y="220083"/>
                        <a:pt x="229551" y="220083"/>
                        <a:pt x="218931" y="220083"/>
                      </a:cubicBezTo>
                      <a:cubicBezTo>
                        <a:pt x="214949" y="220083"/>
                        <a:pt x="210966" y="216147"/>
                        <a:pt x="212294" y="212212"/>
                      </a:cubicBezTo>
                      <a:cubicBezTo>
                        <a:pt x="212294" y="212212"/>
                        <a:pt x="212294" y="212212"/>
                        <a:pt x="222914" y="163674"/>
                      </a:cubicBezTo>
                      <a:cubicBezTo>
                        <a:pt x="222914" y="163674"/>
                        <a:pt x="222914" y="163674"/>
                        <a:pt x="210966" y="189911"/>
                      </a:cubicBezTo>
                      <a:cubicBezTo>
                        <a:pt x="208311" y="196470"/>
                        <a:pt x="200346" y="197782"/>
                        <a:pt x="195036" y="195158"/>
                      </a:cubicBezTo>
                      <a:cubicBezTo>
                        <a:pt x="188399" y="192534"/>
                        <a:pt x="185744" y="185975"/>
                        <a:pt x="188399" y="180728"/>
                      </a:cubicBezTo>
                      <a:cubicBezTo>
                        <a:pt x="188399" y="180728"/>
                        <a:pt x="188399" y="180728"/>
                        <a:pt x="228223" y="95459"/>
                      </a:cubicBezTo>
                      <a:cubicBezTo>
                        <a:pt x="230878" y="91524"/>
                        <a:pt x="234861" y="88900"/>
                        <a:pt x="238843" y="88900"/>
                      </a:cubicBezTo>
                      <a:close/>
                      <a:moveTo>
                        <a:pt x="40753" y="63500"/>
                      </a:moveTo>
                      <a:cubicBezTo>
                        <a:pt x="40753" y="63500"/>
                        <a:pt x="40753" y="63500"/>
                        <a:pt x="79117" y="63500"/>
                      </a:cubicBezTo>
                      <a:cubicBezTo>
                        <a:pt x="79117" y="70065"/>
                        <a:pt x="81763" y="76630"/>
                        <a:pt x="85732" y="81882"/>
                      </a:cubicBezTo>
                      <a:cubicBezTo>
                        <a:pt x="85732" y="81882"/>
                        <a:pt x="85732" y="81882"/>
                        <a:pt x="85732" y="83195"/>
                      </a:cubicBezTo>
                      <a:cubicBezTo>
                        <a:pt x="80440" y="84507"/>
                        <a:pt x="75149" y="88446"/>
                        <a:pt x="73826" y="92385"/>
                      </a:cubicBezTo>
                      <a:cubicBezTo>
                        <a:pt x="73826" y="92385"/>
                        <a:pt x="73826" y="92385"/>
                        <a:pt x="51336" y="139652"/>
                      </a:cubicBezTo>
                      <a:cubicBezTo>
                        <a:pt x="51336" y="139652"/>
                        <a:pt x="51336" y="139652"/>
                        <a:pt x="39430" y="168538"/>
                      </a:cubicBezTo>
                      <a:cubicBezTo>
                        <a:pt x="34138" y="177728"/>
                        <a:pt x="39430" y="188232"/>
                        <a:pt x="48690" y="192171"/>
                      </a:cubicBezTo>
                      <a:cubicBezTo>
                        <a:pt x="50013" y="193484"/>
                        <a:pt x="52659" y="193484"/>
                        <a:pt x="55305" y="194797"/>
                      </a:cubicBezTo>
                      <a:cubicBezTo>
                        <a:pt x="55305" y="194797"/>
                        <a:pt x="55305" y="194797"/>
                        <a:pt x="55305" y="227621"/>
                      </a:cubicBezTo>
                      <a:cubicBezTo>
                        <a:pt x="55305" y="232873"/>
                        <a:pt x="50013" y="238125"/>
                        <a:pt x="43398" y="238125"/>
                      </a:cubicBezTo>
                      <a:cubicBezTo>
                        <a:pt x="38107" y="238125"/>
                        <a:pt x="32815" y="232873"/>
                        <a:pt x="32815" y="227621"/>
                      </a:cubicBezTo>
                      <a:cubicBezTo>
                        <a:pt x="32815" y="155408"/>
                        <a:pt x="32815" y="114706"/>
                        <a:pt x="32815" y="112080"/>
                      </a:cubicBezTo>
                      <a:cubicBezTo>
                        <a:pt x="32815" y="112080"/>
                        <a:pt x="32815" y="112080"/>
                        <a:pt x="18263" y="144904"/>
                      </a:cubicBezTo>
                      <a:cubicBezTo>
                        <a:pt x="15617" y="148843"/>
                        <a:pt x="10325" y="151469"/>
                        <a:pt x="5034" y="148843"/>
                      </a:cubicBezTo>
                      <a:cubicBezTo>
                        <a:pt x="1065" y="146217"/>
                        <a:pt x="-1581" y="140965"/>
                        <a:pt x="1065" y="137026"/>
                      </a:cubicBezTo>
                      <a:cubicBezTo>
                        <a:pt x="1065" y="137026"/>
                        <a:pt x="1065" y="137026"/>
                        <a:pt x="31492" y="68752"/>
                      </a:cubicBezTo>
                      <a:cubicBezTo>
                        <a:pt x="34138" y="64813"/>
                        <a:pt x="36784" y="63500"/>
                        <a:pt x="40753" y="63500"/>
                      </a:cubicBezTo>
                      <a:close/>
                      <a:moveTo>
                        <a:pt x="157633" y="53975"/>
                      </a:moveTo>
                      <a:cubicBezTo>
                        <a:pt x="157633" y="53975"/>
                        <a:pt x="157633" y="53975"/>
                        <a:pt x="197198" y="53975"/>
                      </a:cubicBezTo>
                      <a:cubicBezTo>
                        <a:pt x="202473" y="53975"/>
                        <a:pt x="206430" y="55277"/>
                        <a:pt x="207749" y="59183"/>
                      </a:cubicBezTo>
                      <a:cubicBezTo>
                        <a:pt x="207749" y="59183"/>
                        <a:pt x="207749" y="59183"/>
                        <a:pt x="222256" y="90434"/>
                      </a:cubicBezTo>
                      <a:cubicBezTo>
                        <a:pt x="222256" y="90434"/>
                        <a:pt x="220937" y="91736"/>
                        <a:pt x="220937" y="91736"/>
                      </a:cubicBezTo>
                      <a:cubicBezTo>
                        <a:pt x="220937" y="91736"/>
                        <a:pt x="220937" y="91736"/>
                        <a:pt x="210386" y="115174"/>
                      </a:cubicBezTo>
                      <a:cubicBezTo>
                        <a:pt x="210386" y="115174"/>
                        <a:pt x="210386" y="115174"/>
                        <a:pt x="206430" y="106060"/>
                      </a:cubicBezTo>
                      <a:cubicBezTo>
                        <a:pt x="206430" y="106060"/>
                        <a:pt x="206430" y="106060"/>
                        <a:pt x="206430" y="122987"/>
                      </a:cubicBezTo>
                      <a:cubicBezTo>
                        <a:pt x="199836" y="138612"/>
                        <a:pt x="205111" y="126893"/>
                        <a:pt x="185328" y="169863"/>
                      </a:cubicBezTo>
                      <a:cubicBezTo>
                        <a:pt x="184009" y="168561"/>
                        <a:pt x="170821" y="138612"/>
                        <a:pt x="169502" y="137310"/>
                      </a:cubicBezTo>
                      <a:cubicBezTo>
                        <a:pt x="169502" y="137310"/>
                        <a:pt x="169502" y="137310"/>
                        <a:pt x="149719" y="93038"/>
                      </a:cubicBezTo>
                      <a:cubicBezTo>
                        <a:pt x="147082" y="89132"/>
                        <a:pt x="143125" y="85226"/>
                        <a:pt x="136531" y="83924"/>
                      </a:cubicBezTo>
                      <a:cubicBezTo>
                        <a:pt x="136531" y="83924"/>
                        <a:pt x="136531" y="83924"/>
                        <a:pt x="136531" y="82621"/>
                      </a:cubicBezTo>
                      <a:cubicBezTo>
                        <a:pt x="140488" y="78715"/>
                        <a:pt x="143125" y="73507"/>
                        <a:pt x="144444" y="66996"/>
                      </a:cubicBezTo>
                      <a:cubicBezTo>
                        <a:pt x="144444" y="66996"/>
                        <a:pt x="144444" y="66996"/>
                        <a:pt x="147082" y="59183"/>
                      </a:cubicBezTo>
                      <a:cubicBezTo>
                        <a:pt x="149719" y="55277"/>
                        <a:pt x="153676" y="53975"/>
                        <a:pt x="157633" y="53975"/>
                      </a:cubicBezTo>
                      <a:close/>
                      <a:moveTo>
                        <a:pt x="111926" y="38100"/>
                      </a:moveTo>
                      <a:cubicBezTo>
                        <a:pt x="125516" y="38100"/>
                        <a:pt x="136533" y="48761"/>
                        <a:pt x="136533" y="61913"/>
                      </a:cubicBezTo>
                      <a:cubicBezTo>
                        <a:pt x="136533" y="75065"/>
                        <a:pt x="125516" y="85726"/>
                        <a:pt x="111926" y="85726"/>
                      </a:cubicBezTo>
                      <a:cubicBezTo>
                        <a:pt x="98336" y="85726"/>
                        <a:pt x="87319" y="75065"/>
                        <a:pt x="87319" y="61913"/>
                      </a:cubicBezTo>
                      <a:cubicBezTo>
                        <a:pt x="87319" y="48761"/>
                        <a:pt x="98336" y="38100"/>
                        <a:pt x="111926" y="38100"/>
                      </a:cubicBezTo>
                      <a:close/>
                      <a:moveTo>
                        <a:pt x="262738" y="28575"/>
                      </a:moveTo>
                      <a:cubicBezTo>
                        <a:pt x="278613" y="28575"/>
                        <a:pt x="290519" y="40423"/>
                        <a:pt x="290519" y="56221"/>
                      </a:cubicBezTo>
                      <a:cubicBezTo>
                        <a:pt x="290519" y="72018"/>
                        <a:pt x="277290" y="82550"/>
                        <a:pt x="262738" y="82550"/>
                      </a:cubicBezTo>
                      <a:cubicBezTo>
                        <a:pt x="248185" y="82550"/>
                        <a:pt x="234956" y="72018"/>
                        <a:pt x="234956" y="56221"/>
                      </a:cubicBezTo>
                      <a:cubicBezTo>
                        <a:pt x="234956" y="40423"/>
                        <a:pt x="248185" y="28575"/>
                        <a:pt x="262738" y="28575"/>
                      </a:cubicBezTo>
                      <a:close/>
                      <a:moveTo>
                        <a:pt x="58744" y="15875"/>
                      </a:moveTo>
                      <a:cubicBezTo>
                        <a:pt x="71019" y="15875"/>
                        <a:pt x="80969" y="25825"/>
                        <a:pt x="80969" y="38100"/>
                      </a:cubicBezTo>
                      <a:cubicBezTo>
                        <a:pt x="80969" y="50375"/>
                        <a:pt x="71019" y="60325"/>
                        <a:pt x="58744" y="60325"/>
                      </a:cubicBezTo>
                      <a:cubicBezTo>
                        <a:pt x="46469" y="60325"/>
                        <a:pt x="36519" y="50375"/>
                        <a:pt x="36519" y="38100"/>
                      </a:cubicBezTo>
                      <a:cubicBezTo>
                        <a:pt x="36519" y="25825"/>
                        <a:pt x="46469" y="15875"/>
                        <a:pt x="58744" y="15875"/>
                      </a:cubicBezTo>
                      <a:close/>
                      <a:moveTo>
                        <a:pt x="177013" y="0"/>
                      </a:moveTo>
                      <a:cubicBezTo>
                        <a:pt x="189726" y="0"/>
                        <a:pt x="200032" y="10661"/>
                        <a:pt x="200032" y="23813"/>
                      </a:cubicBezTo>
                      <a:cubicBezTo>
                        <a:pt x="200032" y="36965"/>
                        <a:pt x="189726" y="47626"/>
                        <a:pt x="177013" y="47626"/>
                      </a:cubicBezTo>
                      <a:cubicBezTo>
                        <a:pt x="164300" y="47626"/>
                        <a:pt x="153994" y="36965"/>
                        <a:pt x="153994" y="23813"/>
                      </a:cubicBezTo>
                      <a:cubicBezTo>
                        <a:pt x="153994" y="10661"/>
                        <a:pt x="164300" y="0"/>
                        <a:pt x="1770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905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12" tIns="45706" rIns="91412" bIns="45706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8565"/>
                  <a:endParaRPr lang="zh-CN" alt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Freeform 12"/>
              <p:cNvSpPr>
                <a:spLocks noEditPoints="1"/>
              </p:cNvSpPr>
              <p:nvPr/>
            </p:nvSpPr>
            <p:spPr bwMode="auto">
              <a:xfrm>
                <a:off x="6313" y="4164"/>
                <a:ext cx="645" cy="486"/>
              </a:xfrm>
              <a:custGeom>
                <a:avLst/>
                <a:gdLst>
                  <a:gd name="T0" fmla="*/ 56 w 186"/>
                  <a:gd name="T1" fmla="*/ 67 h 140"/>
                  <a:gd name="T2" fmla="*/ 34 w 186"/>
                  <a:gd name="T3" fmla="*/ 77 h 140"/>
                  <a:gd name="T4" fmla="*/ 15 w 186"/>
                  <a:gd name="T5" fmla="*/ 87 h 140"/>
                  <a:gd name="T6" fmla="*/ 50 w 186"/>
                  <a:gd name="T7" fmla="*/ 61 h 140"/>
                  <a:gd name="T8" fmla="*/ 68 w 186"/>
                  <a:gd name="T9" fmla="*/ 67 h 140"/>
                  <a:gd name="T10" fmla="*/ 59 w 186"/>
                  <a:gd name="T11" fmla="*/ 81 h 140"/>
                  <a:gd name="T12" fmla="*/ 82 w 186"/>
                  <a:gd name="T13" fmla="*/ 68 h 140"/>
                  <a:gd name="T14" fmla="*/ 68 w 186"/>
                  <a:gd name="T15" fmla="*/ 67 h 140"/>
                  <a:gd name="T16" fmla="*/ 82 w 186"/>
                  <a:gd name="T17" fmla="*/ 27 h 140"/>
                  <a:gd name="T18" fmla="*/ 64 w 186"/>
                  <a:gd name="T19" fmla="*/ 40 h 140"/>
                  <a:gd name="T20" fmla="*/ 36 w 186"/>
                  <a:gd name="T21" fmla="*/ 36 h 140"/>
                  <a:gd name="T22" fmla="*/ 15 w 186"/>
                  <a:gd name="T23" fmla="*/ 27 h 140"/>
                  <a:gd name="T24" fmla="*/ 72 w 186"/>
                  <a:gd name="T25" fmla="*/ 40 h 140"/>
                  <a:gd name="T26" fmla="*/ 72 w 186"/>
                  <a:gd name="T27" fmla="*/ 26 h 140"/>
                  <a:gd name="T28" fmla="*/ 106 w 186"/>
                  <a:gd name="T29" fmla="*/ 95 h 140"/>
                  <a:gd name="T30" fmla="*/ 144 w 186"/>
                  <a:gd name="T31" fmla="*/ 95 h 140"/>
                  <a:gd name="T32" fmla="*/ 106 w 186"/>
                  <a:gd name="T33" fmla="*/ 95 h 140"/>
                  <a:gd name="T34" fmla="*/ 106 w 186"/>
                  <a:gd name="T35" fmla="*/ 72 h 140"/>
                  <a:gd name="T36" fmla="*/ 170 w 186"/>
                  <a:gd name="T37" fmla="*/ 68 h 140"/>
                  <a:gd name="T38" fmla="*/ 126 w 186"/>
                  <a:gd name="T39" fmla="*/ 24 h 140"/>
                  <a:gd name="T40" fmla="*/ 170 w 186"/>
                  <a:gd name="T41" fmla="*/ 31 h 140"/>
                  <a:gd name="T42" fmla="*/ 126 w 186"/>
                  <a:gd name="T43" fmla="*/ 24 h 140"/>
                  <a:gd name="T44" fmla="*/ 106 w 186"/>
                  <a:gd name="T45" fmla="*/ 45 h 140"/>
                  <a:gd name="T46" fmla="*/ 170 w 186"/>
                  <a:gd name="T47" fmla="*/ 40 h 140"/>
                  <a:gd name="T48" fmla="*/ 106 w 186"/>
                  <a:gd name="T49" fmla="*/ 81 h 140"/>
                  <a:gd name="T50" fmla="*/ 170 w 186"/>
                  <a:gd name="T51" fmla="*/ 86 h 140"/>
                  <a:gd name="T52" fmla="*/ 106 w 186"/>
                  <a:gd name="T53" fmla="*/ 81 h 140"/>
                  <a:gd name="T54" fmla="*/ 106 w 186"/>
                  <a:gd name="T55" fmla="*/ 59 h 140"/>
                  <a:gd name="T56" fmla="*/ 170 w 186"/>
                  <a:gd name="T57" fmla="*/ 54 h 140"/>
                  <a:gd name="T58" fmla="*/ 186 w 186"/>
                  <a:gd name="T59" fmla="*/ 9 h 140"/>
                  <a:gd name="T60" fmla="*/ 186 w 186"/>
                  <a:gd name="T61" fmla="*/ 134 h 140"/>
                  <a:gd name="T62" fmla="*/ 142 w 186"/>
                  <a:gd name="T63" fmla="*/ 128 h 140"/>
                  <a:gd name="T64" fmla="*/ 93 w 186"/>
                  <a:gd name="T65" fmla="*/ 140 h 140"/>
                  <a:gd name="T66" fmla="*/ 44 w 186"/>
                  <a:gd name="T67" fmla="*/ 128 h 140"/>
                  <a:gd name="T68" fmla="*/ 0 w 186"/>
                  <a:gd name="T69" fmla="*/ 134 h 140"/>
                  <a:gd name="T70" fmla="*/ 0 w 186"/>
                  <a:gd name="T71" fmla="*/ 9 h 140"/>
                  <a:gd name="T72" fmla="*/ 44 w 186"/>
                  <a:gd name="T73" fmla="*/ 0 h 140"/>
                  <a:gd name="T74" fmla="*/ 142 w 186"/>
                  <a:gd name="T75" fmla="*/ 0 h 140"/>
                  <a:gd name="T76" fmla="*/ 186 w 186"/>
                  <a:gd name="T77" fmla="*/ 9 h 140"/>
                  <a:gd name="T78" fmla="*/ 44 w 186"/>
                  <a:gd name="T79" fmla="*/ 8 h 140"/>
                  <a:gd name="T80" fmla="*/ 8 w 186"/>
                  <a:gd name="T81" fmla="*/ 118 h 140"/>
                  <a:gd name="T82" fmla="*/ 89 w 186"/>
                  <a:gd name="T83" fmla="*/ 121 h 140"/>
                  <a:gd name="T84" fmla="*/ 178 w 186"/>
                  <a:gd name="T85" fmla="*/ 14 h 140"/>
                  <a:gd name="T86" fmla="*/ 97 w 186"/>
                  <a:gd name="T87" fmla="*/ 18 h 140"/>
                  <a:gd name="T88" fmla="*/ 142 w 186"/>
                  <a:gd name="T89" fmla="*/ 112 h 140"/>
                  <a:gd name="T90" fmla="*/ 178 w 186"/>
                  <a:gd name="T91" fmla="*/ 1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140">
                    <a:moveTo>
                      <a:pt x="56" y="66"/>
                    </a:moveTo>
                    <a:cubicBezTo>
                      <a:pt x="56" y="66"/>
                      <a:pt x="56" y="67"/>
                      <a:pt x="56" y="67"/>
                    </a:cubicBezTo>
                    <a:cubicBezTo>
                      <a:pt x="54" y="69"/>
                      <a:pt x="50" y="70"/>
                      <a:pt x="46" y="71"/>
                    </a:cubicBezTo>
                    <a:cubicBezTo>
                      <a:pt x="41" y="72"/>
                      <a:pt x="37" y="73"/>
                      <a:pt x="34" y="77"/>
                    </a:cubicBezTo>
                    <a:cubicBezTo>
                      <a:pt x="32" y="79"/>
                      <a:pt x="31" y="80"/>
                      <a:pt x="29" y="82"/>
                    </a:cubicBezTo>
                    <a:cubicBezTo>
                      <a:pt x="24" y="83"/>
                      <a:pt x="19" y="85"/>
                      <a:pt x="15" y="87"/>
                    </a:cubicBezTo>
                    <a:cubicBezTo>
                      <a:pt x="15" y="80"/>
                      <a:pt x="15" y="74"/>
                      <a:pt x="15" y="68"/>
                    </a:cubicBezTo>
                    <a:cubicBezTo>
                      <a:pt x="26" y="63"/>
                      <a:pt x="38" y="61"/>
                      <a:pt x="50" y="61"/>
                    </a:cubicBezTo>
                    <a:cubicBezTo>
                      <a:pt x="52" y="62"/>
                      <a:pt x="56" y="64"/>
                      <a:pt x="56" y="66"/>
                    </a:cubicBezTo>
                    <a:close/>
                    <a:moveTo>
                      <a:pt x="68" y="67"/>
                    </a:moveTo>
                    <a:cubicBezTo>
                      <a:pt x="70" y="73"/>
                      <a:pt x="67" y="75"/>
                      <a:pt x="62" y="77"/>
                    </a:cubicBezTo>
                    <a:cubicBezTo>
                      <a:pt x="60" y="78"/>
                      <a:pt x="59" y="80"/>
                      <a:pt x="59" y="81"/>
                    </a:cubicBezTo>
                    <a:cubicBezTo>
                      <a:pt x="67" y="82"/>
                      <a:pt x="74" y="84"/>
                      <a:pt x="82" y="87"/>
                    </a:cubicBezTo>
                    <a:cubicBezTo>
                      <a:pt x="82" y="80"/>
                      <a:pt x="82" y="74"/>
                      <a:pt x="82" y="68"/>
                    </a:cubicBezTo>
                    <a:cubicBezTo>
                      <a:pt x="76" y="66"/>
                      <a:pt x="71" y="64"/>
                      <a:pt x="65" y="63"/>
                    </a:cubicBezTo>
                    <a:cubicBezTo>
                      <a:pt x="66" y="64"/>
                      <a:pt x="67" y="66"/>
                      <a:pt x="68" y="67"/>
                    </a:cubicBezTo>
                    <a:close/>
                    <a:moveTo>
                      <a:pt x="15" y="27"/>
                    </a:moveTo>
                    <a:cubicBezTo>
                      <a:pt x="36" y="19"/>
                      <a:pt x="60" y="19"/>
                      <a:pt x="82" y="27"/>
                    </a:cubicBezTo>
                    <a:cubicBezTo>
                      <a:pt x="82" y="39"/>
                      <a:pt x="82" y="51"/>
                      <a:pt x="82" y="63"/>
                    </a:cubicBezTo>
                    <a:cubicBezTo>
                      <a:pt x="76" y="55"/>
                      <a:pt x="70" y="47"/>
                      <a:pt x="64" y="40"/>
                    </a:cubicBezTo>
                    <a:cubicBezTo>
                      <a:pt x="60" y="43"/>
                      <a:pt x="55" y="47"/>
                      <a:pt x="51" y="51"/>
                    </a:cubicBezTo>
                    <a:cubicBezTo>
                      <a:pt x="46" y="45"/>
                      <a:pt x="41" y="41"/>
                      <a:pt x="36" y="36"/>
                    </a:cubicBezTo>
                    <a:cubicBezTo>
                      <a:pt x="29" y="44"/>
                      <a:pt x="22" y="53"/>
                      <a:pt x="15" y="63"/>
                    </a:cubicBezTo>
                    <a:cubicBezTo>
                      <a:pt x="15" y="51"/>
                      <a:pt x="15" y="39"/>
                      <a:pt x="15" y="27"/>
                    </a:cubicBezTo>
                    <a:close/>
                    <a:moveTo>
                      <a:pt x="65" y="32"/>
                    </a:moveTo>
                    <a:cubicBezTo>
                      <a:pt x="65" y="35"/>
                      <a:pt x="68" y="39"/>
                      <a:pt x="72" y="40"/>
                    </a:cubicBezTo>
                    <a:cubicBezTo>
                      <a:pt x="75" y="41"/>
                      <a:pt x="78" y="39"/>
                      <a:pt x="78" y="35"/>
                    </a:cubicBezTo>
                    <a:cubicBezTo>
                      <a:pt x="78" y="31"/>
                      <a:pt x="75" y="27"/>
                      <a:pt x="72" y="26"/>
                    </a:cubicBezTo>
                    <a:cubicBezTo>
                      <a:pt x="68" y="25"/>
                      <a:pt x="65" y="28"/>
                      <a:pt x="65" y="32"/>
                    </a:cubicBezTo>
                    <a:close/>
                    <a:moveTo>
                      <a:pt x="106" y="95"/>
                    </a:moveTo>
                    <a:cubicBezTo>
                      <a:pt x="106" y="99"/>
                      <a:pt x="106" y="99"/>
                      <a:pt x="106" y="99"/>
                    </a:cubicBezTo>
                    <a:cubicBezTo>
                      <a:pt x="118" y="96"/>
                      <a:pt x="131" y="95"/>
                      <a:pt x="144" y="95"/>
                    </a:cubicBezTo>
                    <a:cubicBezTo>
                      <a:pt x="144" y="91"/>
                      <a:pt x="144" y="91"/>
                      <a:pt x="144" y="91"/>
                    </a:cubicBezTo>
                    <a:cubicBezTo>
                      <a:pt x="131" y="90"/>
                      <a:pt x="118" y="92"/>
                      <a:pt x="106" y="95"/>
                    </a:cubicBezTo>
                    <a:close/>
                    <a:moveTo>
                      <a:pt x="106" y="68"/>
                    </a:moveTo>
                    <a:cubicBezTo>
                      <a:pt x="106" y="72"/>
                      <a:pt x="106" y="72"/>
                      <a:pt x="106" y="72"/>
                    </a:cubicBezTo>
                    <a:cubicBezTo>
                      <a:pt x="126" y="66"/>
                      <a:pt x="150" y="66"/>
                      <a:pt x="170" y="72"/>
                    </a:cubicBezTo>
                    <a:cubicBezTo>
                      <a:pt x="170" y="68"/>
                      <a:pt x="170" y="68"/>
                      <a:pt x="170" y="68"/>
                    </a:cubicBezTo>
                    <a:cubicBezTo>
                      <a:pt x="149" y="62"/>
                      <a:pt x="127" y="62"/>
                      <a:pt x="106" y="68"/>
                    </a:cubicBezTo>
                    <a:close/>
                    <a:moveTo>
                      <a:pt x="126" y="24"/>
                    </a:moveTo>
                    <a:cubicBezTo>
                      <a:pt x="126" y="28"/>
                      <a:pt x="126" y="28"/>
                      <a:pt x="126" y="28"/>
                    </a:cubicBezTo>
                    <a:cubicBezTo>
                      <a:pt x="140" y="26"/>
                      <a:pt x="156" y="27"/>
                      <a:pt x="170" y="31"/>
                    </a:cubicBezTo>
                    <a:cubicBezTo>
                      <a:pt x="170" y="27"/>
                      <a:pt x="170" y="27"/>
                      <a:pt x="170" y="27"/>
                    </a:cubicBezTo>
                    <a:cubicBezTo>
                      <a:pt x="156" y="23"/>
                      <a:pt x="140" y="22"/>
                      <a:pt x="126" y="24"/>
                    </a:cubicBezTo>
                    <a:close/>
                    <a:moveTo>
                      <a:pt x="106" y="41"/>
                    </a:moveTo>
                    <a:cubicBezTo>
                      <a:pt x="106" y="45"/>
                      <a:pt x="106" y="45"/>
                      <a:pt x="106" y="45"/>
                    </a:cubicBezTo>
                    <a:cubicBezTo>
                      <a:pt x="126" y="39"/>
                      <a:pt x="150" y="39"/>
                      <a:pt x="170" y="45"/>
                    </a:cubicBezTo>
                    <a:cubicBezTo>
                      <a:pt x="170" y="40"/>
                      <a:pt x="170" y="40"/>
                      <a:pt x="170" y="40"/>
                    </a:cubicBezTo>
                    <a:cubicBezTo>
                      <a:pt x="149" y="35"/>
                      <a:pt x="127" y="35"/>
                      <a:pt x="106" y="41"/>
                    </a:cubicBezTo>
                    <a:close/>
                    <a:moveTo>
                      <a:pt x="106" y="81"/>
                    </a:moveTo>
                    <a:cubicBezTo>
                      <a:pt x="106" y="86"/>
                      <a:pt x="106" y="86"/>
                      <a:pt x="106" y="86"/>
                    </a:cubicBezTo>
                    <a:cubicBezTo>
                      <a:pt x="126" y="80"/>
                      <a:pt x="150" y="80"/>
                      <a:pt x="170" y="86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49" y="76"/>
                      <a:pt x="127" y="76"/>
                      <a:pt x="106" y="81"/>
                    </a:cubicBezTo>
                    <a:close/>
                    <a:moveTo>
                      <a:pt x="106" y="54"/>
                    </a:moveTo>
                    <a:cubicBezTo>
                      <a:pt x="106" y="59"/>
                      <a:pt x="106" y="59"/>
                      <a:pt x="106" y="59"/>
                    </a:cubicBezTo>
                    <a:cubicBezTo>
                      <a:pt x="126" y="53"/>
                      <a:pt x="150" y="53"/>
                      <a:pt x="170" y="59"/>
                    </a:cubicBezTo>
                    <a:cubicBezTo>
                      <a:pt x="170" y="54"/>
                      <a:pt x="170" y="54"/>
                      <a:pt x="170" y="54"/>
                    </a:cubicBezTo>
                    <a:cubicBezTo>
                      <a:pt x="149" y="48"/>
                      <a:pt x="127" y="49"/>
                      <a:pt x="106" y="54"/>
                    </a:cubicBezTo>
                    <a:close/>
                    <a:moveTo>
                      <a:pt x="186" y="9"/>
                    </a:move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184" y="136"/>
                      <a:pt x="182" y="136"/>
                      <a:pt x="180" y="135"/>
                    </a:cubicBezTo>
                    <a:cubicBezTo>
                      <a:pt x="168" y="131"/>
                      <a:pt x="155" y="128"/>
                      <a:pt x="142" y="128"/>
                    </a:cubicBezTo>
                    <a:cubicBezTo>
                      <a:pt x="126" y="128"/>
                      <a:pt x="110" y="132"/>
                      <a:pt x="96" y="139"/>
                    </a:cubicBezTo>
                    <a:cubicBezTo>
                      <a:pt x="95" y="140"/>
                      <a:pt x="94" y="140"/>
                      <a:pt x="93" y="140"/>
                    </a:cubicBezTo>
                    <a:cubicBezTo>
                      <a:pt x="92" y="140"/>
                      <a:pt x="91" y="140"/>
                      <a:pt x="91" y="139"/>
                    </a:cubicBezTo>
                    <a:cubicBezTo>
                      <a:pt x="76" y="132"/>
                      <a:pt x="60" y="128"/>
                      <a:pt x="44" y="128"/>
                    </a:cubicBezTo>
                    <a:cubicBezTo>
                      <a:pt x="31" y="128"/>
                      <a:pt x="18" y="131"/>
                      <a:pt x="6" y="135"/>
                    </a:cubicBezTo>
                    <a:cubicBezTo>
                      <a:pt x="4" y="136"/>
                      <a:pt x="2" y="136"/>
                      <a:pt x="0" y="13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6" y="3"/>
                      <a:pt x="30" y="0"/>
                      <a:pt x="44" y="0"/>
                    </a:cubicBezTo>
                    <a:cubicBezTo>
                      <a:pt x="61" y="0"/>
                      <a:pt x="78" y="4"/>
                      <a:pt x="93" y="11"/>
                    </a:cubicBezTo>
                    <a:cubicBezTo>
                      <a:pt x="108" y="4"/>
                      <a:pt x="125" y="0"/>
                      <a:pt x="142" y="0"/>
                    </a:cubicBezTo>
                    <a:cubicBezTo>
                      <a:pt x="157" y="0"/>
                      <a:pt x="170" y="3"/>
                      <a:pt x="183" y="8"/>
                    </a:cubicBezTo>
                    <a:lnTo>
                      <a:pt x="186" y="9"/>
                    </a:lnTo>
                    <a:close/>
                    <a:moveTo>
                      <a:pt x="89" y="18"/>
                    </a:moveTo>
                    <a:cubicBezTo>
                      <a:pt x="75" y="11"/>
                      <a:pt x="60" y="8"/>
                      <a:pt x="44" y="8"/>
                    </a:cubicBezTo>
                    <a:cubicBezTo>
                      <a:pt x="31" y="8"/>
                      <a:pt x="19" y="10"/>
                      <a:pt x="8" y="14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19" y="114"/>
                      <a:pt x="31" y="112"/>
                      <a:pt x="44" y="112"/>
                    </a:cubicBezTo>
                    <a:cubicBezTo>
                      <a:pt x="60" y="112"/>
                      <a:pt x="75" y="115"/>
                      <a:pt x="89" y="121"/>
                    </a:cubicBezTo>
                    <a:lnTo>
                      <a:pt x="89" y="18"/>
                    </a:lnTo>
                    <a:close/>
                    <a:moveTo>
                      <a:pt x="178" y="14"/>
                    </a:moveTo>
                    <a:cubicBezTo>
                      <a:pt x="167" y="10"/>
                      <a:pt x="155" y="8"/>
                      <a:pt x="142" y="8"/>
                    </a:cubicBezTo>
                    <a:cubicBezTo>
                      <a:pt x="126" y="8"/>
                      <a:pt x="111" y="11"/>
                      <a:pt x="97" y="18"/>
                    </a:cubicBezTo>
                    <a:cubicBezTo>
                      <a:pt x="97" y="121"/>
                      <a:pt x="97" y="121"/>
                      <a:pt x="97" y="121"/>
                    </a:cubicBezTo>
                    <a:cubicBezTo>
                      <a:pt x="111" y="115"/>
                      <a:pt x="127" y="112"/>
                      <a:pt x="142" y="112"/>
                    </a:cubicBezTo>
                    <a:cubicBezTo>
                      <a:pt x="155" y="112"/>
                      <a:pt x="167" y="114"/>
                      <a:pt x="178" y="118"/>
                    </a:cubicBezTo>
                    <a:lnTo>
                      <a:pt x="17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/>
                  <a:ea typeface="思源黑体 CN Normal" panose="020B0400000000000000"/>
                  <a:cs typeface="+mn-cs"/>
                </a:endParaRPr>
              </a:p>
            </p:txBody>
          </p:sp>
        </p:grpSp>
        <p:sp>
          <p:nvSpPr>
            <p:cNvPr id="68" name="Freeform 19"/>
            <p:cNvSpPr>
              <a:spLocks noEditPoints="1"/>
            </p:cNvSpPr>
            <p:nvPr/>
          </p:nvSpPr>
          <p:spPr bwMode="auto">
            <a:xfrm>
              <a:off x="1462" y="3701"/>
              <a:ext cx="471" cy="500"/>
            </a:xfrm>
            <a:custGeom>
              <a:avLst/>
              <a:gdLst>
                <a:gd name="T0" fmla="*/ 2343 w 3184"/>
                <a:gd name="T1" fmla="*/ 2439 h 3385"/>
                <a:gd name="T2" fmla="*/ 2177 w 3184"/>
                <a:gd name="T3" fmla="*/ 2677 h 3385"/>
                <a:gd name="T4" fmla="*/ 2213 w 3184"/>
                <a:gd name="T5" fmla="*/ 2975 h 3385"/>
                <a:gd name="T6" fmla="*/ 2429 w 3184"/>
                <a:gd name="T7" fmla="*/ 3166 h 3385"/>
                <a:gd name="T8" fmla="*/ 2729 w 3184"/>
                <a:gd name="T9" fmla="*/ 3166 h 3385"/>
                <a:gd name="T10" fmla="*/ 2945 w 3184"/>
                <a:gd name="T11" fmla="*/ 2975 h 3385"/>
                <a:gd name="T12" fmla="*/ 2981 w 3184"/>
                <a:gd name="T13" fmla="*/ 2677 h 3385"/>
                <a:gd name="T14" fmla="*/ 2816 w 3184"/>
                <a:gd name="T15" fmla="*/ 2439 h 3385"/>
                <a:gd name="T16" fmla="*/ 604 w 3184"/>
                <a:gd name="T17" fmla="*/ 1277 h 3385"/>
                <a:gd name="T18" fmla="*/ 329 w 3184"/>
                <a:gd name="T19" fmla="*/ 1382 h 3385"/>
                <a:gd name="T20" fmla="*/ 193 w 3184"/>
                <a:gd name="T21" fmla="*/ 1640 h 3385"/>
                <a:gd name="T22" fmla="*/ 264 w 3184"/>
                <a:gd name="T23" fmla="*/ 1929 h 3385"/>
                <a:gd name="T24" fmla="*/ 503 w 3184"/>
                <a:gd name="T25" fmla="*/ 2095 h 3385"/>
                <a:gd name="T26" fmla="*/ 799 w 3184"/>
                <a:gd name="T27" fmla="*/ 2059 h 3385"/>
                <a:gd name="T28" fmla="*/ 991 w 3184"/>
                <a:gd name="T29" fmla="*/ 1842 h 3385"/>
                <a:gd name="T30" fmla="*/ 991 w 3184"/>
                <a:gd name="T31" fmla="*/ 1543 h 3385"/>
                <a:gd name="T32" fmla="*/ 799 w 3184"/>
                <a:gd name="T33" fmla="*/ 1325 h 3385"/>
                <a:gd name="T34" fmla="*/ 2528 w 3184"/>
                <a:gd name="T35" fmla="*/ 194 h 3385"/>
                <a:gd name="T36" fmla="*/ 2270 w 3184"/>
                <a:gd name="T37" fmla="*/ 331 h 3385"/>
                <a:gd name="T38" fmla="*/ 2165 w 3184"/>
                <a:gd name="T39" fmla="*/ 606 h 3385"/>
                <a:gd name="T40" fmla="*/ 2270 w 3184"/>
                <a:gd name="T41" fmla="*/ 882 h 3385"/>
                <a:gd name="T42" fmla="*/ 2528 w 3184"/>
                <a:gd name="T43" fmla="*/ 1018 h 3385"/>
                <a:gd name="T44" fmla="*/ 2816 w 3184"/>
                <a:gd name="T45" fmla="*/ 947 h 3385"/>
                <a:gd name="T46" fmla="*/ 2981 w 3184"/>
                <a:gd name="T47" fmla="*/ 708 h 3385"/>
                <a:gd name="T48" fmla="*/ 2945 w 3184"/>
                <a:gd name="T49" fmla="*/ 411 h 3385"/>
                <a:gd name="T50" fmla="*/ 2729 w 3184"/>
                <a:gd name="T51" fmla="*/ 219 h 3385"/>
                <a:gd name="T52" fmla="*/ 2701 w 3184"/>
                <a:gd name="T53" fmla="*/ 13 h 3385"/>
                <a:gd name="T54" fmla="*/ 3006 w 3184"/>
                <a:gd name="T55" fmla="*/ 177 h 3385"/>
                <a:gd name="T56" fmla="*/ 3170 w 3184"/>
                <a:gd name="T57" fmla="*/ 483 h 3385"/>
                <a:gd name="T58" fmla="*/ 3134 w 3184"/>
                <a:gd name="T59" fmla="*/ 841 h 3385"/>
                <a:gd name="T60" fmla="*/ 2915 w 3184"/>
                <a:gd name="T61" fmla="*/ 1107 h 3385"/>
                <a:gd name="T62" fmla="*/ 2578 w 3184"/>
                <a:gd name="T63" fmla="*/ 1211 h 3385"/>
                <a:gd name="T64" fmla="*/ 2260 w 3184"/>
                <a:gd name="T65" fmla="*/ 1119 h 3385"/>
                <a:gd name="T66" fmla="*/ 1187 w 3184"/>
                <a:gd name="T67" fmla="*/ 1539 h 3385"/>
                <a:gd name="T68" fmla="*/ 1187 w 3184"/>
                <a:gd name="T69" fmla="*/ 1843 h 3385"/>
                <a:gd name="T70" fmla="*/ 2262 w 3184"/>
                <a:gd name="T71" fmla="*/ 2266 h 3385"/>
                <a:gd name="T72" fmla="*/ 2579 w 3184"/>
                <a:gd name="T73" fmla="*/ 2175 h 3385"/>
                <a:gd name="T74" fmla="*/ 2918 w 3184"/>
                <a:gd name="T75" fmla="*/ 2278 h 3385"/>
                <a:gd name="T76" fmla="*/ 3137 w 3184"/>
                <a:gd name="T77" fmla="*/ 2545 h 3385"/>
                <a:gd name="T78" fmla="*/ 3171 w 3184"/>
                <a:gd name="T79" fmla="*/ 2902 h 3385"/>
                <a:gd name="T80" fmla="*/ 3007 w 3184"/>
                <a:gd name="T81" fmla="*/ 3208 h 3385"/>
                <a:gd name="T82" fmla="*/ 2702 w 3184"/>
                <a:gd name="T83" fmla="*/ 3373 h 3385"/>
                <a:gd name="T84" fmla="*/ 2345 w 3184"/>
                <a:gd name="T85" fmla="*/ 3337 h 3385"/>
                <a:gd name="T86" fmla="*/ 2080 w 3184"/>
                <a:gd name="T87" fmla="*/ 3118 h 3385"/>
                <a:gd name="T88" fmla="*/ 1976 w 3184"/>
                <a:gd name="T89" fmla="*/ 2780 h 3385"/>
                <a:gd name="T90" fmla="*/ 1050 w 3184"/>
                <a:gd name="T91" fmla="*/ 2101 h 3385"/>
                <a:gd name="T92" fmla="*/ 773 w 3184"/>
                <a:gd name="T93" fmla="*/ 2273 h 3385"/>
                <a:gd name="T94" fmla="*/ 426 w 3184"/>
                <a:gd name="T95" fmla="*/ 2270 h 3385"/>
                <a:gd name="T96" fmla="*/ 139 w 3184"/>
                <a:gd name="T97" fmla="*/ 2077 h 3385"/>
                <a:gd name="T98" fmla="*/ 3 w 3184"/>
                <a:gd name="T99" fmla="*/ 1754 h 3385"/>
                <a:gd name="T100" fmla="*/ 73 w 3184"/>
                <a:gd name="T101" fmla="*/ 1403 h 3385"/>
                <a:gd name="T102" fmla="*/ 317 w 3184"/>
                <a:gd name="T103" fmla="*/ 1160 h 3385"/>
                <a:gd name="T104" fmla="*/ 662 w 3184"/>
                <a:gd name="T105" fmla="*/ 1089 h 3385"/>
                <a:gd name="T106" fmla="*/ 967 w 3184"/>
                <a:gd name="T107" fmla="*/ 1210 h 3385"/>
                <a:gd name="T108" fmla="*/ 1984 w 3184"/>
                <a:gd name="T109" fmla="*/ 709 h 3385"/>
                <a:gd name="T110" fmla="*/ 2022 w 3184"/>
                <a:gd name="T111" fmla="*/ 370 h 3385"/>
                <a:gd name="T112" fmla="*/ 2241 w 3184"/>
                <a:gd name="T113" fmla="*/ 104 h 3385"/>
                <a:gd name="T114" fmla="*/ 2578 w 3184"/>
                <a:gd name="T115" fmla="*/ 0 h 3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4" h="3385">
                  <a:moveTo>
                    <a:pt x="2579" y="2364"/>
                  </a:moveTo>
                  <a:lnTo>
                    <a:pt x="2528" y="2367"/>
                  </a:lnTo>
                  <a:lnTo>
                    <a:pt x="2478" y="2377"/>
                  </a:lnTo>
                  <a:lnTo>
                    <a:pt x="2429" y="2392"/>
                  </a:lnTo>
                  <a:lnTo>
                    <a:pt x="2385" y="2413"/>
                  </a:lnTo>
                  <a:lnTo>
                    <a:pt x="2343" y="2439"/>
                  </a:lnTo>
                  <a:lnTo>
                    <a:pt x="2304" y="2469"/>
                  </a:lnTo>
                  <a:lnTo>
                    <a:pt x="2270" y="2504"/>
                  </a:lnTo>
                  <a:lnTo>
                    <a:pt x="2239" y="2542"/>
                  </a:lnTo>
                  <a:lnTo>
                    <a:pt x="2213" y="2584"/>
                  </a:lnTo>
                  <a:lnTo>
                    <a:pt x="2193" y="2630"/>
                  </a:lnTo>
                  <a:lnTo>
                    <a:pt x="2177" y="2677"/>
                  </a:lnTo>
                  <a:lnTo>
                    <a:pt x="2168" y="2727"/>
                  </a:lnTo>
                  <a:lnTo>
                    <a:pt x="2165" y="2779"/>
                  </a:lnTo>
                  <a:lnTo>
                    <a:pt x="2168" y="2831"/>
                  </a:lnTo>
                  <a:lnTo>
                    <a:pt x="2177" y="2882"/>
                  </a:lnTo>
                  <a:lnTo>
                    <a:pt x="2193" y="2929"/>
                  </a:lnTo>
                  <a:lnTo>
                    <a:pt x="2213" y="2975"/>
                  </a:lnTo>
                  <a:lnTo>
                    <a:pt x="2239" y="3017"/>
                  </a:lnTo>
                  <a:lnTo>
                    <a:pt x="2270" y="3055"/>
                  </a:lnTo>
                  <a:lnTo>
                    <a:pt x="2304" y="3090"/>
                  </a:lnTo>
                  <a:lnTo>
                    <a:pt x="2343" y="3120"/>
                  </a:lnTo>
                  <a:lnTo>
                    <a:pt x="2385" y="3146"/>
                  </a:lnTo>
                  <a:lnTo>
                    <a:pt x="2429" y="3166"/>
                  </a:lnTo>
                  <a:lnTo>
                    <a:pt x="2478" y="3182"/>
                  </a:lnTo>
                  <a:lnTo>
                    <a:pt x="2528" y="3191"/>
                  </a:lnTo>
                  <a:lnTo>
                    <a:pt x="2579" y="3195"/>
                  </a:lnTo>
                  <a:lnTo>
                    <a:pt x="2632" y="3191"/>
                  </a:lnTo>
                  <a:lnTo>
                    <a:pt x="2681" y="3182"/>
                  </a:lnTo>
                  <a:lnTo>
                    <a:pt x="2729" y="3166"/>
                  </a:lnTo>
                  <a:lnTo>
                    <a:pt x="2774" y="3146"/>
                  </a:lnTo>
                  <a:lnTo>
                    <a:pt x="2816" y="3120"/>
                  </a:lnTo>
                  <a:lnTo>
                    <a:pt x="2855" y="3090"/>
                  </a:lnTo>
                  <a:lnTo>
                    <a:pt x="2889" y="3055"/>
                  </a:lnTo>
                  <a:lnTo>
                    <a:pt x="2920" y="3017"/>
                  </a:lnTo>
                  <a:lnTo>
                    <a:pt x="2945" y="2975"/>
                  </a:lnTo>
                  <a:lnTo>
                    <a:pt x="2966" y="2929"/>
                  </a:lnTo>
                  <a:lnTo>
                    <a:pt x="2981" y="2882"/>
                  </a:lnTo>
                  <a:lnTo>
                    <a:pt x="2991" y="2831"/>
                  </a:lnTo>
                  <a:lnTo>
                    <a:pt x="2994" y="2779"/>
                  </a:lnTo>
                  <a:lnTo>
                    <a:pt x="2991" y="2727"/>
                  </a:lnTo>
                  <a:lnTo>
                    <a:pt x="2981" y="2677"/>
                  </a:lnTo>
                  <a:lnTo>
                    <a:pt x="2966" y="2630"/>
                  </a:lnTo>
                  <a:lnTo>
                    <a:pt x="2945" y="2584"/>
                  </a:lnTo>
                  <a:lnTo>
                    <a:pt x="2920" y="2542"/>
                  </a:lnTo>
                  <a:lnTo>
                    <a:pt x="2889" y="2504"/>
                  </a:lnTo>
                  <a:lnTo>
                    <a:pt x="2855" y="2469"/>
                  </a:lnTo>
                  <a:lnTo>
                    <a:pt x="2816" y="2439"/>
                  </a:lnTo>
                  <a:lnTo>
                    <a:pt x="2774" y="2413"/>
                  </a:lnTo>
                  <a:lnTo>
                    <a:pt x="2729" y="2392"/>
                  </a:lnTo>
                  <a:lnTo>
                    <a:pt x="2681" y="2377"/>
                  </a:lnTo>
                  <a:lnTo>
                    <a:pt x="2632" y="2367"/>
                  </a:lnTo>
                  <a:lnTo>
                    <a:pt x="2579" y="2364"/>
                  </a:lnTo>
                  <a:close/>
                  <a:moveTo>
                    <a:pt x="604" y="1277"/>
                  </a:moveTo>
                  <a:lnTo>
                    <a:pt x="553" y="1280"/>
                  </a:lnTo>
                  <a:lnTo>
                    <a:pt x="503" y="1289"/>
                  </a:lnTo>
                  <a:lnTo>
                    <a:pt x="454" y="1305"/>
                  </a:lnTo>
                  <a:lnTo>
                    <a:pt x="410" y="1325"/>
                  </a:lnTo>
                  <a:lnTo>
                    <a:pt x="368" y="1351"/>
                  </a:lnTo>
                  <a:lnTo>
                    <a:pt x="329" y="1382"/>
                  </a:lnTo>
                  <a:lnTo>
                    <a:pt x="295" y="1416"/>
                  </a:lnTo>
                  <a:lnTo>
                    <a:pt x="264" y="1455"/>
                  </a:lnTo>
                  <a:lnTo>
                    <a:pt x="238" y="1497"/>
                  </a:lnTo>
                  <a:lnTo>
                    <a:pt x="218" y="1543"/>
                  </a:lnTo>
                  <a:lnTo>
                    <a:pt x="202" y="1590"/>
                  </a:lnTo>
                  <a:lnTo>
                    <a:pt x="193" y="1640"/>
                  </a:lnTo>
                  <a:lnTo>
                    <a:pt x="190" y="1692"/>
                  </a:lnTo>
                  <a:lnTo>
                    <a:pt x="193" y="1744"/>
                  </a:lnTo>
                  <a:lnTo>
                    <a:pt x="202" y="1794"/>
                  </a:lnTo>
                  <a:lnTo>
                    <a:pt x="218" y="1842"/>
                  </a:lnTo>
                  <a:lnTo>
                    <a:pt x="238" y="1888"/>
                  </a:lnTo>
                  <a:lnTo>
                    <a:pt x="264" y="1929"/>
                  </a:lnTo>
                  <a:lnTo>
                    <a:pt x="295" y="1968"/>
                  </a:lnTo>
                  <a:lnTo>
                    <a:pt x="329" y="2002"/>
                  </a:lnTo>
                  <a:lnTo>
                    <a:pt x="368" y="2033"/>
                  </a:lnTo>
                  <a:lnTo>
                    <a:pt x="410" y="2059"/>
                  </a:lnTo>
                  <a:lnTo>
                    <a:pt x="454" y="2079"/>
                  </a:lnTo>
                  <a:lnTo>
                    <a:pt x="503" y="2095"/>
                  </a:lnTo>
                  <a:lnTo>
                    <a:pt x="553" y="2104"/>
                  </a:lnTo>
                  <a:lnTo>
                    <a:pt x="604" y="2107"/>
                  </a:lnTo>
                  <a:lnTo>
                    <a:pt x="656" y="2104"/>
                  </a:lnTo>
                  <a:lnTo>
                    <a:pt x="706" y="2095"/>
                  </a:lnTo>
                  <a:lnTo>
                    <a:pt x="754" y="2079"/>
                  </a:lnTo>
                  <a:lnTo>
                    <a:pt x="799" y="2059"/>
                  </a:lnTo>
                  <a:lnTo>
                    <a:pt x="841" y="2033"/>
                  </a:lnTo>
                  <a:lnTo>
                    <a:pt x="879" y="2002"/>
                  </a:lnTo>
                  <a:lnTo>
                    <a:pt x="914" y="1968"/>
                  </a:lnTo>
                  <a:lnTo>
                    <a:pt x="945" y="1929"/>
                  </a:lnTo>
                  <a:lnTo>
                    <a:pt x="970" y="1888"/>
                  </a:lnTo>
                  <a:lnTo>
                    <a:pt x="991" y="1842"/>
                  </a:lnTo>
                  <a:lnTo>
                    <a:pt x="1006" y="1794"/>
                  </a:lnTo>
                  <a:lnTo>
                    <a:pt x="1016" y="1744"/>
                  </a:lnTo>
                  <a:lnTo>
                    <a:pt x="1019" y="1692"/>
                  </a:lnTo>
                  <a:lnTo>
                    <a:pt x="1016" y="1640"/>
                  </a:lnTo>
                  <a:lnTo>
                    <a:pt x="1006" y="1590"/>
                  </a:lnTo>
                  <a:lnTo>
                    <a:pt x="991" y="1543"/>
                  </a:lnTo>
                  <a:lnTo>
                    <a:pt x="970" y="1497"/>
                  </a:lnTo>
                  <a:lnTo>
                    <a:pt x="945" y="1455"/>
                  </a:lnTo>
                  <a:lnTo>
                    <a:pt x="914" y="1416"/>
                  </a:lnTo>
                  <a:lnTo>
                    <a:pt x="880" y="1382"/>
                  </a:lnTo>
                  <a:lnTo>
                    <a:pt x="841" y="1351"/>
                  </a:lnTo>
                  <a:lnTo>
                    <a:pt x="799" y="1325"/>
                  </a:lnTo>
                  <a:lnTo>
                    <a:pt x="755" y="1305"/>
                  </a:lnTo>
                  <a:lnTo>
                    <a:pt x="706" y="1289"/>
                  </a:lnTo>
                  <a:lnTo>
                    <a:pt x="657" y="1280"/>
                  </a:lnTo>
                  <a:lnTo>
                    <a:pt x="604" y="1277"/>
                  </a:lnTo>
                  <a:close/>
                  <a:moveTo>
                    <a:pt x="2579" y="191"/>
                  </a:moveTo>
                  <a:lnTo>
                    <a:pt x="2528" y="194"/>
                  </a:lnTo>
                  <a:lnTo>
                    <a:pt x="2478" y="203"/>
                  </a:lnTo>
                  <a:lnTo>
                    <a:pt x="2430" y="219"/>
                  </a:lnTo>
                  <a:lnTo>
                    <a:pt x="2385" y="239"/>
                  </a:lnTo>
                  <a:lnTo>
                    <a:pt x="2343" y="265"/>
                  </a:lnTo>
                  <a:lnTo>
                    <a:pt x="2305" y="296"/>
                  </a:lnTo>
                  <a:lnTo>
                    <a:pt x="2270" y="331"/>
                  </a:lnTo>
                  <a:lnTo>
                    <a:pt x="2239" y="369"/>
                  </a:lnTo>
                  <a:lnTo>
                    <a:pt x="2213" y="411"/>
                  </a:lnTo>
                  <a:lnTo>
                    <a:pt x="2193" y="457"/>
                  </a:lnTo>
                  <a:lnTo>
                    <a:pt x="2177" y="504"/>
                  </a:lnTo>
                  <a:lnTo>
                    <a:pt x="2168" y="554"/>
                  </a:lnTo>
                  <a:lnTo>
                    <a:pt x="2165" y="606"/>
                  </a:lnTo>
                  <a:lnTo>
                    <a:pt x="2168" y="659"/>
                  </a:lnTo>
                  <a:lnTo>
                    <a:pt x="2177" y="708"/>
                  </a:lnTo>
                  <a:lnTo>
                    <a:pt x="2193" y="756"/>
                  </a:lnTo>
                  <a:lnTo>
                    <a:pt x="2213" y="802"/>
                  </a:lnTo>
                  <a:lnTo>
                    <a:pt x="2239" y="843"/>
                  </a:lnTo>
                  <a:lnTo>
                    <a:pt x="2270" y="882"/>
                  </a:lnTo>
                  <a:lnTo>
                    <a:pt x="2304" y="916"/>
                  </a:lnTo>
                  <a:lnTo>
                    <a:pt x="2343" y="947"/>
                  </a:lnTo>
                  <a:lnTo>
                    <a:pt x="2385" y="973"/>
                  </a:lnTo>
                  <a:lnTo>
                    <a:pt x="2429" y="993"/>
                  </a:lnTo>
                  <a:lnTo>
                    <a:pt x="2478" y="1009"/>
                  </a:lnTo>
                  <a:lnTo>
                    <a:pt x="2528" y="1018"/>
                  </a:lnTo>
                  <a:lnTo>
                    <a:pt x="2579" y="1021"/>
                  </a:lnTo>
                  <a:lnTo>
                    <a:pt x="2632" y="1018"/>
                  </a:lnTo>
                  <a:lnTo>
                    <a:pt x="2681" y="1009"/>
                  </a:lnTo>
                  <a:lnTo>
                    <a:pt x="2729" y="993"/>
                  </a:lnTo>
                  <a:lnTo>
                    <a:pt x="2774" y="973"/>
                  </a:lnTo>
                  <a:lnTo>
                    <a:pt x="2816" y="947"/>
                  </a:lnTo>
                  <a:lnTo>
                    <a:pt x="2855" y="916"/>
                  </a:lnTo>
                  <a:lnTo>
                    <a:pt x="2889" y="882"/>
                  </a:lnTo>
                  <a:lnTo>
                    <a:pt x="2920" y="843"/>
                  </a:lnTo>
                  <a:lnTo>
                    <a:pt x="2945" y="802"/>
                  </a:lnTo>
                  <a:lnTo>
                    <a:pt x="2966" y="756"/>
                  </a:lnTo>
                  <a:lnTo>
                    <a:pt x="2981" y="708"/>
                  </a:lnTo>
                  <a:lnTo>
                    <a:pt x="2991" y="659"/>
                  </a:lnTo>
                  <a:lnTo>
                    <a:pt x="2994" y="606"/>
                  </a:lnTo>
                  <a:lnTo>
                    <a:pt x="2991" y="554"/>
                  </a:lnTo>
                  <a:lnTo>
                    <a:pt x="2981" y="504"/>
                  </a:lnTo>
                  <a:lnTo>
                    <a:pt x="2966" y="457"/>
                  </a:lnTo>
                  <a:lnTo>
                    <a:pt x="2945" y="411"/>
                  </a:lnTo>
                  <a:lnTo>
                    <a:pt x="2920" y="369"/>
                  </a:lnTo>
                  <a:lnTo>
                    <a:pt x="2889" y="331"/>
                  </a:lnTo>
                  <a:lnTo>
                    <a:pt x="2855" y="296"/>
                  </a:lnTo>
                  <a:lnTo>
                    <a:pt x="2816" y="265"/>
                  </a:lnTo>
                  <a:lnTo>
                    <a:pt x="2774" y="239"/>
                  </a:lnTo>
                  <a:lnTo>
                    <a:pt x="2729" y="219"/>
                  </a:lnTo>
                  <a:lnTo>
                    <a:pt x="2681" y="203"/>
                  </a:lnTo>
                  <a:lnTo>
                    <a:pt x="2632" y="194"/>
                  </a:lnTo>
                  <a:lnTo>
                    <a:pt x="2579" y="191"/>
                  </a:lnTo>
                  <a:close/>
                  <a:moveTo>
                    <a:pt x="2578" y="0"/>
                  </a:moveTo>
                  <a:lnTo>
                    <a:pt x="2640" y="3"/>
                  </a:lnTo>
                  <a:lnTo>
                    <a:pt x="2701" y="13"/>
                  </a:lnTo>
                  <a:lnTo>
                    <a:pt x="2758" y="28"/>
                  </a:lnTo>
                  <a:lnTo>
                    <a:pt x="2814" y="48"/>
                  </a:lnTo>
                  <a:lnTo>
                    <a:pt x="2866" y="73"/>
                  </a:lnTo>
                  <a:lnTo>
                    <a:pt x="2917" y="104"/>
                  </a:lnTo>
                  <a:lnTo>
                    <a:pt x="2963" y="138"/>
                  </a:lnTo>
                  <a:lnTo>
                    <a:pt x="3006" y="177"/>
                  </a:lnTo>
                  <a:lnTo>
                    <a:pt x="3045" y="221"/>
                  </a:lnTo>
                  <a:lnTo>
                    <a:pt x="3079" y="267"/>
                  </a:lnTo>
                  <a:lnTo>
                    <a:pt x="3110" y="318"/>
                  </a:lnTo>
                  <a:lnTo>
                    <a:pt x="3135" y="370"/>
                  </a:lnTo>
                  <a:lnTo>
                    <a:pt x="3155" y="426"/>
                  </a:lnTo>
                  <a:lnTo>
                    <a:pt x="3170" y="483"/>
                  </a:lnTo>
                  <a:lnTo>
                    <a:pt x="3180" y="543"/>
                  </a:lnTo>
                  <a:lnTo>
                    <a:pt x="3183" y="605"/>
                  </a:lnTo>
                  <a:lnTo>
                    <a:pt x="3180" y="667"/>
                  </a:lnTo>
                  <a:lnTo>
                    <a:pt x="3170" y="728"/>
                  </a:lnTo>
                  <a:lnTo>
                    <a:pt x="3155" y="785"/>
                  </a:lnTo>
                  <a:lnTo>
                    <a:pt x="3134" y="841"/>
                  </a:lnTo>
                  <a:lnTo>
                    <a:pt x="3110" y="893"/>
                  </a:lnTo>
                  <a:lnTo>
                    <a:pt x="3079" y="944"/>
                  </a:lnTo>
                  <a:lnTo>
                    <a:pt x="3044" y="990"/>
                  </a:lnTo>
                  <a:lnTo>
                    <a:pt x="3005" y="1034"/>
                  </a:lnTo>
                  <a:lnTo>
                    <a:pt x="2963" y="1073"/>
                  </a:lnTo>
                  <a:lnTo>
                    <a:pt x="2915" y="1107"/>
                  </a:lnTo>
                  <a:lnTo>
                    <a:pt x="2866" y="1138"/>
                  </a:lnTo>
                  <a:lnTo>
                    <a:pt x="2814" y="1163"/>
                  </a:lnTo>
                  <a:lnTo>
                    <a:pt x="2758" y="1183"/>
                  </a:lnTo>
                  <a:lnTo>
                    <a:pt x="2700" y="1198"/>
                  </a:lnTo>
                  <a:lnTo>
                    <a:pt x="2640" y="1208"/>
                  </a:lnTo>
                  <a:lnTo>
                    <a:pt x="2578" y="1211"/>
                  </a:lnTo>
                  <a:lnTo>
                    <a:pt x="2521" y="1208"/>
                  </a:lnTo>
                  <a:lnTo>
                    <a:pt x="2464" y="1199"/>
                  </a:lnTo>
                  <a:lnTo>
                    <a:pt x="2410" y="1186"/>
                  </a:lnTo>
                  <a:lnTo>
                    <a:pt x="2357" y="1169"/>
                  </a:lnTo>
                  <a:lnTo>
                    <a:pt x="2307" y="1146"/>
                  </a:lnTo>
                  <a:lnTo>
                    <a:pt x="2260" y="1119"/>
                  </a:lnTo>
                  <a:lnTo>
                    <a:pt x="2215" y="1088"/>
                  </a:lnTo>
                  <a:lnTo>
                    <a:pt x="2173" y="1053"/>
                  </a:lnTo>
                  <a:lnTo>
                    <a:pt x="2134" y="1015"/>
                  </a:lnTo>
                  <a:lnTo>
                    <a:pt x="2099" y="973"/>
                  </a:lnTo>
                  <a:lnTo>
                    <a:pt x="1173" y="1492"/>
                  </a:lnTo>
                  <a:lnTo>
                    <a:pt x="1187" y="1539"/>
                  </a:lnTo>
                  <a:lnTo>
                    <a:pt x="1199" y="1589"/>
                  </a:lnTo>
                  <a:lnTo>
                    <a:pt x="1205" y="1640"/>
                  </a:lnTo>
                  <a:lnTo>
                    <a:pt x="1207" y="1692"/>
                  </a:lnTo>
                  <a:lnTo>
                    <a:pt x="1205" y="1743"/>
                  </a:lnTo>
                  <a:lnTo>
                    <a:pt x="1199" y="1795"/>
                  </a:lnTo>
                  <a:lnTo>
                    <a:pt x="1187" y="1843"/>
                  </a:lnTo>
                  <a:lnTo>
                    <a:pt x="1173" y="1892"/>
                  </a:lnTo>
                  <a:lnTo>
                    <a:pt x="2101" y="2411"/>
                  </a:lnTo>
                  <a:lnTo>
                    <a:pt x="2136" y="2370"/>
                  </a:lnTo>
                  <a:lnTo>
                    <a:pt x="2174" y="2332"/>
                  </a:lnTo>
                  <a:lnTo>
                    <a:pt x="2216" y="2297"/>
                  </a:lnTo>
                  <a:lnTo>
                    <a:pt x="2262" y="2266"/>
                  </a:lnTo>
                  <a:lnTo>
                    <a:pt x="2309" y="2239"/>
                  </a:lnTo>
                  <a:lnTo>
                    <a:pt x="2359" y="2216"/>
                  </a:lnTo>
                  <a:lnTo>
                    <a:pt x="2412" y="2199"/>
                  </a:lnTo>
                  <a:lnTo>
                    <a:pt x="2465" y="2185"/>
                  </a:lnTo>
                  <a:lnTo>
                    <a:pt x="2522" y="2177"/>
                  </a:lnTo>
                  <a:lnTo>
                    <a:pt x="2579" y="2175"/>
                  </a:lnTo>
                  <a:lnTo>
                    <a:pt x="2641" y="2178"/>
                  </a:lnTo>
                  <a:lnTo>
                    <a:pt x="2701" y="2188"/>
                  </a:lnTo>
                  <a:lnTo>
                    <a:pt x="2759" y="2202"/>
                  </a:lnTo>
                  <a:lnTo>
                    <a:pt x="2815" y="2223"/>
                  </a:lnTo>
                  <a:lnTo>
                    <a:pt x="2867" y="2248"/>
                  </a:lnTo>
                  <a:lnTo>
                    <a:pt x="2918" y="2278"/>
                  </a:lnTo>
                  <a:lnTo>
                    <a:pt x="2964" y="2313"/>
                  </a:lnTo>
                  <a:lnTo>
                    <a:pt x="3007" y="2352"/>
                  </a:lnTo>
                  <a:lnTo>
                    <a:pt x="3046" y="2396"/>
                  </a:lnTo>
                  <a:lnTo>
                    <a:pt x="3080" y="2442"/>
                  </a:lnTo>
                  <a:lnTo>
                    <a:pt x="3111" y="2491"/>
                  </a:lnTo>
                  <a:lnTo>
                    <a:pt x="3137" y="2545"/>
                  </a:lnTo>
                  <a:lnTo>
                    <a:pt x="3157" y="2601"/>
                  </a:lnTo>
                  <a:lnTo>
                    <a:pt x="3171" y="2658"/>
                  </a:lnTo>
                  <a:lnTo>
                    <a:pt x="3181" y="2718"/>
                  </a:lnTo>
                  <a:lnTo>
                    <a:pt x="3184" y="2780"/>
                  </a:lnTo>
                  <a:lnTo>
                    <a:pt x="3181" y="2842"/>
                  </a:lnTo>
                  <a:lnTo>
                    <a:pt x="3171" y="2902"/>
                  </a:lnTo>
                  <a:lnTo>
                    <a:pt x="3157" y="2960"/>
                  </a:lnTo>
                  <a:lnTo>
                    <a:pt x="3137" y="3016"/>
                  </a:lnTo>
                  <a:lnTo>
                    <a:pt x="3111" y="3068"/>
                  </a:lnTo>
                  <a:lnTo>
                    <a:pt x="3081" y="3118"/>
                  </a:lnTo>
                  <a:lnTo>
                    <a:pt x="3046" y="3165"/>
                  </a:lnTo>
                  <a:lnTo>
                    <a:pt x="3007" y="3208"/>
                  </a:lnTo>
                  <a:lnTo>
                    <a:pt x="2964" y="3247"/>
                  </a:lnTo>
                  <a:lnTo>
                    <a:pt x="2918" y="3282"/>
                  </a:lnTo>
                  <a:lnTo>
                    <a:pt x="2868" y="3313"/>
                  </a:lnTo>
                  <a:lnTo>
                    <a:pt x="2815" y="3337"/>
                  </a:lnTo>
                  <a:lnTo>
                    <a:pt x="2759" y="3358"/>
                  </a:lnTo>
                  <a:lnTo>
                    <a:pt x="2702" y="3373"/>
                  </a:lnTo>
                  <a:lnTo>
                    <a:pt x="2642" y="3382"/>
                  </a:lnTo>
                  <a:lnTo>
                    <a:pt x="2580" y="3385"/>
                  </a:lnTo>
                  <a:lnTo>
                    <a:pt x="2519" y="3382"/>
                  </a:lnTo>
                  <a:lnTo>
                    <a:pt x="2458" y="3373"/>
                  </a:lnTo>
                  <a:lnTo>
                    <a:pt x="2400" y="3358"/>
                  </a:lnTo>
                  <a:lnTo>
                    <a:pt x="2345" y="3337"/>
                  </a:lnTo>
                  <a:lnTo>
                    <a:pt x="2292" y="3312"/>
                  </a:lnTo>
                  <a:lnTo>
                    <a:pt x="2243" y="3282"/>
                  </a:lnTo>
                  <a:lnTo>
                    <a:pt x="2196" y="3247"/>
                  </a:lnTo>
                  <a:lnTo>
                    <a:pt x="2154" y="3208"/>
                  </a:lnTo>
                  <a:lnTo>
                    <a:pt x="2115" y="3164"/>
                  </a:lnTo>
                  <a:lnTo>
                    <a:pt x="2080" y="3118"/>
                  </a:lnTo>
                  <a:lnTo>
                    <a:pt x="2049" y="3068"/>
                  </a:lnTo>
                  <a:lnTo>
                    <a:pt x="2024" y="3015"/>
                  </a:lnTo>
                  <a:lnTo>
                    <a:pt x="2004" y="2959"/>
                  </a:lnTo>
                  <a:lnTo>
                    <a:pt x="1988" y="2902"/>
                  </a:lnTo>
                  <a:lnTo>
                    <a:pt x="1979" y="2842"/>
                  </a:lnTo>
                  <a:lnTo>
                    <a:pt x="1976" y="2780"/>
                  </a:lnTo>
                  <a:lnTo>
                    <a:pt x="1979" y="2727"/>
                  </a:lnTo>
                  <a:lnTo>
                    <a:pt x="1985" y="2677"/>
                  </a:lnTo>
                  <a:lnTo>
                    <a:pt x="1996" y="2626"/>
                  </a:lnTo>
                  <a:lnTo>
                    <a:pt x="2012" y="2578"/>
                  </a:lnTo>
                  <a:lnTo>
                    <a:pt x="1085" y="2059"/>
                  </a:lnTo>
                  <a:lnTo>
                    <a:pt x="1050" y="2101"/>
                  </a:lnTo>
                  <a:lnTo>
                    <a:pt x="1011" y="2139"/>
                  </a:lnTo>
                  <a:lnTo>
                    <a:pt x="968" y="2174"/>
                  </a:lnTo>
                  <a:lnTo>
                    <a:pt x="924" y="2205"/>
                  </a:lnTo>
                  <a:lnTo>
                    <a:pt x="876" y="2233"/>
                  </a:lnTo>
                  <a:lnTo>
                    <a:pt x="825" y="2256"/>
                  </a:lnTo>
                  <a:lnTo>
                    <a:pt x="773" y="2273"/>
                  </a:lnTo>
                  <a:lnTo>
                    <a:pt x="719" y="2286"/>
                  </a:lnTo>
                  <a:lnTo>
                    <a:pt x="662" y="2295"/>
                  </a:lnTo>
                  <a:lnTo>
                    <a:pt x="604" y="2297"/>
                  </a:lnTo>
                  <a:lnTo>
                    <a:pt x="543" y="2294"/>
                  </a:lnTo>
                  <a:lnTo>
                    <a:pt x="483" y="2285"/>
                  </a:lnTo>
                  <a:lnTo>
                    <a:pt x="426" y="2270"/>
                  </a:lnTo>
                  <a:lnTo>
                    <a:pt x="370" y="2249"/>
                  </a:lnTo>
                  <a:lnTo>
                    <a:pt x="317" y="2225"/>
                  </a:lnTo>
                  <a:lnTo>
                    <a:pt x="267" y="2194"/>
                  </a:lnTo>
                  <a:lnTo>
                    <a:pt x="220" y="2159"/>
                  </a:lnTo>
                  <a:lnTo>
                    <a:pt x="178" y="2120"/>
                  </a:lnTo>
                  <a:lnTo>
                    <a:pt x="139" y="2077"/>
                  </a:lnTo>
                  <a:lnTo>
                    <a:pt x="104" y="2030"/>
                  </a:lnTo>
                  <a:lnTo>
                    <a:pt x="73" y="1980"/>
                  </a:lnTo>
                  <a:lnTo>
                    <a:pt x="47" y="1928"/>
                  </a:lnTo>
                  <a:lnTo>
                    <a:pt x="28" y="1872"/>
                  </a:lnTo>
                  <a:lnTo>
                    <a:pt x="12" y="1814"/>
                  </a:lnTo>
                  <a:lnTo>
                    <a:pt x="3" y="1754"/>
                  </a:lnTo>
                  <a:lnTo>
                    <a:pt x="0" y="1692"/>
                  </a:lnTo>
                  <a:lnTo>
                    <a:pt x="3" y="1630"/>
                  </a:lnTo>
                  <a:lnTo>
                    <a:pt x="12" y="1570"/>
                  </a:lnTo>
                  <a:lnTo>
                    <a:pt x="28" y="1513"/>
                  </a:lnTo>
                  <a:lnTo>
                    <a:pt x="47" y="1457"/>
                  </a:lnTo>
                  <a:lnTo>
                    <a:pt x="73" y="1403"/>
                  </a:lnTo>
                  <a:lnTo>
                    <a:pt x="104" y="1354"/>
                  </a:lnTo>
                  <a:lnTo>
                    <a:pt x="139" y="1308"/>
                  </a:lnTo>
                  <a:lnTo>
                    <a:pt x="177" y="1264"/>
                  </a:lnTo>
                  <a:lnTo>
                    <a:pt x="220" y="1225"/>
                  </a:lnTo>
                  <a:lnTo>
                    <a:pt x="266" y="1190"/>
                  </a:lnTo>
                  <a:lnTo>
                    <a:pt x="317" y="1160"/>
                  </a:lnTo>
                  <a:lnTo>
                    <a:pt x="369" y="1135"/>
                  </a:lnTo>
                  <a:lnTo>
                    <a:pt x="425" y="1114"/>
                  </a:lnTo>
                  <a:lnTo>
                    <a:pt x="482" y="1100"/>
                  </a:lnTo>
                  <a:lnTo>
                    <a:pt x="543" y="1090"/>
                  </a:lnTo>
                  <a:lnTo>
                    <a:pt x="603" y="1087"/>
                  </a:lnTo>
                  <a:lnTo>
                    <a:pt x="662" y="1089"/>
                  </a:lnTo>
                  <a:lnTo>
                    <a:pt x="718" y="1097"/>
                  </a:lnTo>
                  <a:lnTo>
                    <a:pt x="772" y="1111"/>
                  </a:lnTo>
                  <a:lnTo>
                    <a:pt x="825" y="1128"/>
                  </a:lnTo>
                  <a:lnTo>
                    <a:pt x="875" y="1151"/>
                  </a:lnTo>
                  <a:lnTo>
                    <a:pt x="923" y="1178"/>
                  </a:lnTo>
                  <a:lnTo>
                    <a:pt x="967" y="1210"/>
                  </a:lnTo>
                  <a:lnTo>
                    <a:pt x="1010" y="1244"/>
                  </a:lnTo>
                  <a:lnTo>
                    <a:pt x="1048" y="1283"/>
                  </a:lnTo>
                  <a:lnTo>
                    <a:pt x="1082" y="1324"/>
                  </a:lnTo>
                  <a:lnTo>
                    <a:pt x="2009" y="806"/>
                  </a:lnTo>
                  <a:lnTo>
                    <a:pt x="1994" y="758"/>
                  </a:lnTo>
                  <a:lnTo>
                    <a:pt x="1984" y="709"/>
                  </a:lnTo>
                  <a:lnTo>
                    <a:pt x="1977" y="658"/>
                  </a:lnTo>
                  <a:lnTo>
                    <a:pt x="1975" y="605"/>
                  </a:lnTo>
                  <a:lnTo>
                    <a:pt x="1978" y="543"/>
                  </a:lnTo>
                  <a:lnTo>
                    <a:pt x="1987" y="483"/>
                  </a:lnTo>
                  <a:lnTo>
                    <a:pt x="2002" y="426"/>
                  </a:lnTo>
                  <a:lnTo>
                    <a:pt x="2022" y="370"/>
                  </a:lnTo>
                  <a:lnTo>
                    <a:pt x="2048" y="318"/>
                  </a:lnTo>
                  <a:lnTo>
                    <a:pt x="2078" y="267"/>
                  </a:lnTo>
                  <a:lnTo>
                    <a:pt x="2113" y="221"/>
                  </a:lnTo>
                  <a:lnTo>
                    <a:pt x="2152" y="177"/>
                  </a:lnTo>
                  <a:lnTo>
                    <a:pt x="2195" y="138"/>
                  </a:lnTo>
                  <a:lnTo>
                    <a:pt x="2241" y="104"/>
                  </a:lnTo>
                  <a:lnTo>
                    <a:pt x="2291" y="73"/>
                  </a:lnTo>
                  <a:lnTo>
                    <a:pt x="2344" y="48"/>
                  </a:lnTo>
                  <a:lnTo>
                    <a:pt x="2399" y="28"/>
                  </a:lnTo>
                  <a:lnTo>
                    <a:pt x="2457" y="13"/>
                  </a:lnTo>
                  <a:lnTo>
                    <a:pt x="2517" y="3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106" grpId="0"/>
      <p:bldP spid="106" grpId="1"/>
      <p:bldP spid="100" grpId="0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/>
          <p:nvPr/>
        </p:nvSpPr>
        <p:spPr>
          <a:xfrm>
            <a:off x="-2540" y="-3175"/>
            <a:ext cx="3805555" cy="590550"/>
          </a:xfrm>
          <a:prstGeom prst="homePlate">
            <a:avLst/>
          </a:prstGeom>
          <a:solidFill>
            <a:srgbClr val="EC7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“十四五”时期主要目标任务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43780" y="3033395"/>
            <a:ext cx="3444240" cy="829310"/>
            <a:chOff x="7628" y="4777"/>
            <a:chExt cx="5424" cy="1306"/>
          </a:xfrm>
        </p:grpSpPr>
        <p:sp>
          <p:nvSpPr>
            <p:cNvPr id="11" name="Shape 348"/>
            <p:cNvSpPr/>
            <p:nvPr/>
          </p:nvSpPr>
          <p:spPr>
            <a:xfrm>
              <a:off x="7939" y="5243"/>
              <a:ext cx="426" cy="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37544" tIns="37544" rIns="37544" bIns="37544" anchor="ctr"/>
            <a:lstStyle/>
            <a:p>
              <a:pPr defTabSz="901065">
                <a:defRPr/>
              </a:pPr>
              <a:endParaRPr sz="1775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8138994">
              <a:off x="7628" y="4907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68" y="4777"/>
              <a:ext cx="388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全面推进乡村振兴，完善新型城镇化战略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Hiragino Sans GB W3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7939" y="5165"/>
              <a:ext cx="455" cy="45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40510" y="3088640"/>
            <a:ext cx="2730500" cy="829945"/>
            <a:chOff x="2426" y="4864"/>
            <a:chExt cx="4300" cy="1307"/>
          </a:xfrm>
        </p:grpSpPr>
        <p:sp>
          <p:nvSpPr>
            <p:cNvPr id="12" name="KSO_Shape"/>
            <p:cNvSpPr/>
            <p:nvPr/>
          </p:nvSpPr>
          <p:spPr>
            <a:xfrm rot="8173329">
              <a:off x="5679" y="4907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426" y="4864"/>
              <a:ext cx="3989" cy="1307"/>
              <a:chOff x="2426" y="4864"/>
              <a:chExt cx="3989" cy="1307"/>
            </a:xfrm>
          </p:grpSpPr>
          <p:sp>
            <p:nvSpPr>
              <p:cNvPr id="18" name="Shape 346"/>
              <p:cNvSpPr/>
              <p:nvPr/>
            </p:nvSpPr>
            <p:spPr>
              <a:xfrm>
                <a:off x="5989" y="5213"/>
                <a:ext cx="426" cy="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31" h="20433" extrusionOk="0">
                    <a:moveTo>
                      <a:pt x="14102" y="6331"/>
                    </a:moveTo>
                    <a:cubicBezTo>
                      <a:pt x="13391" y="5619"/>
                      <a:pt x="13391" y="4469"/>
                      <a:pt x="14102" y="3759"/>
                    </a:cubicBezTo>
                    <a:cubicBezTo>
                      <a:pt x="14812" y="3049"/>
                      <a:pt x="15965" y="3049"/>
                      <a:pt x="16674" y="3759"/>
                    </a:cubicBezTo>
                    <a:cubicBezTo>
                      <a:pt x="17385" y="4469"/>
                      <a:pt x="17385" y="5619"/>
                      <a:pt x="16674" y="6331"/>
                    </a:cubicBezTo>
                    <a:cubicBezTo>
                      <a:pt x="15965" y="7041"/>
                      <a:pt x="14812" y="7041"/>
                      <a:pt x="14102" y="6331"/>
                    </a:cubicBezTo>
                    <a:close/>
                    <a:moveTo>
                      <a:pt x="12904" y="13199"/>
                    </a:moveTo>
                    <a:cubicBezTo>
                      <a:pt x="12904" y="13199"/>
                      <a:pt x="21289" y="7286"/>
                      <a:pt x="20359" y="518"/>
                    </a:cubicBezTo>
                    <a:cubicBezTo>
                      <a:pt x="20339" y="369"/>
                      <a:pt x="20289" y="271"/>
                      <a:pt x="20226" y="206"/>
                    </a:cubicBezTo>
                    <a:cubicBezTo>
                      <a:pt x="20162" y="145"/>
                      <a:pt x="20065" y="93"/>
                      <a:pt x="19914" y="72"/>
                    </a:cubicBezTo>
                    <a:cubicBezTo>
                      <a:pt x="13147" y="-856"/>
                      <a:pt x="7233" y="7529"/>
                      <a:pt x="7233" y="7529"/>
                    </a:cubicBezTo>
                    <a:cubicBezTo>
                      <a:pt x="2104" y="6928"/>
                      <a:pt x="2478" y="7929"/>
                      <a:pt x="137" y="13421"/>
                    </a:cubicBezTo>
                    <a:cubicBezTo>
                      <a:pt x="-311" y="14470"/>
                      <a:pt x="416" y="14829"/>
                      <a:pt x="1211" y="14536"/>
                    </a:cubicBezTo>
                    <a:cubicBezTo>
                      <a:pt x="2006" y="14242"/>
                      <a:pt x="3764" y="13593"/>
                      <a:pt x="3764" y="13593"/>
                    </a:cubicBezTo>
                    <a:lnTo>
                      <a:pt x="6840" y="16669"/>
                    </a:lnTo>
                    <a:cubicBezTo>
                      <a:pt x="6840" y="16669"/>
                      <a:pt x="6192" y="18426"/>
                      <a:pt x="5897" y="19222"/>
                    </a:cubicBezTo>
                    <a:cubicBezTo>
                      <a:pt x="5604" y="20018"/>
                      <a:pt x="5963" y="20744"/>
                      <a:pt x="7012" y="20297"/>
                    </a:cubicBezTo>
                    <a:cubicBezTo>
                      <a:pt x="12505" y="17955"/>
                      <a:pt x="13504" y="18328"/>
                      <a:pt x="12904" y="1319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7544" tIns="37544" rIns="37544" bIns="37544" anchor="ctr"/>
              <a:lstStyle/>
              <a:p>
                <a:pPr defTabSz="901065">
                  <a:defRPr/>
                </a:pPr>
                <a:endParaRPr sz="1775" kern="0">
                  <a:solidFill>
                    <a:prstClr val="white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426" y="4864"/>
                <a:ext cx="3036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 fontAlgn="auto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形成强大国内市场，构建新发展格局</a:t>
                </a:r>
                <a:endPara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cs typeface="Hiragino Sans GB W3" charset="-122"/>
                  <a:sym typeface="Source Han Serif SC" panose="02020400000000000000" pitchFamily="18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843780" y="1516380"/>
            <a:ext cx="3359785" cy="829945"/>
            <a:chOff x="7628" y="2388"/>
            <a:chExt cx="5291" cy="1307"/>
          </a:xfrm>
        </p:grpSpPr>
        <p:sp>
          <p:nvSpPr>
            <p:cNvPr id="45" name="KSO_Shape"/>
            <p:cNvSpPr/>
            <p:nvPr/>
          </p:nvSpPr>
          <p:spPr>
            <a:xfrm rot="8162830">
              <a:off x="7628" y="2432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996" y="2388"/>
              <a:ext cx="4923" cy="1307"/>
              <a:chOff x="7996" y="2388"/>
              <a:chExt cx="4923" cy="130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078" y="2388"/>
                <a:ext cx="384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 fontAlgn="auto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坚持创新驱动发展，加快发展现代产业体系</a:t>
                </a:r>
                <a:endPara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cs typeface="Hiragino Sans GB W3" charset="-122"/>
                  <a:sym typeface="Source Han Serif SC" panose="02020400000000000000" pitchFamily="18" charset="-122"/>
                </a:endParaRPr>
              </a:p>
            </p:txBody>
          </p:sp>
          <p:grpSp>
            <p:nvGrpSpPr>
              <p:cNvPr id="26" name="Group 15"/>
              <p:cNvGrpSpPr/>
              <p:nvPr/>
            </p:nvGrpSpPr>
            <p:grpSpPr>
              <a:xfrm>
                <a:off x="7996" y="2775"/>
                <a:ext cx="307" cy="476"/>
                <a:chOff x="619125" y="4081463"/>
                <a:chExt cx="288925" cy="447675"/>
              </a:xfrm>
              <a:solidFill>
                <a:schemeClr val="bg1"/>
              </a:solidFill>
            </p:grpSpPr>
            <p:sp>
              <p:nvSpPr>
                <p:cNvPr id="27" name="Freeform 5"/>
                <p:cNvSpPr/>
                <p:nvPr/>
              </p:nvSpPr>
              <p:spPr bwMode="auto">
                <a:xfrm>
                  <a:off x="619125" y="4081463"/>
                  <a:ext cx="288925" cy="331788"/>
                </a:xfrm>
                <a:custGeom>
                  <a:avLst/>
                  <a:gdLst>
                    <a:gd name="T0" fmla="*/ 39 w 77"/>
                    <a:gd name="T1" fmla="*/ 0 h 88"/>
                    <a:gd name="T2" fmla="*/ 0 w 77"/>
                    <a:gd name="T3" fmla="*/ 38 h 88"/>
                    <a:gd name="T4" fmla="*/ 7 w 77"/>
                    <a:gd name="T5" fmla="*/ 60 h 88"/>
                    <a:gd name="T6" fmla="*/ 11 w 77"/>
                    <a:gd name="T7" fmla="*/ 67 h 88"/>
                    <a:gd name="T8" fmla="*/ 13 w 77"/>
                    <a:gd name="T9" fmla="*/ 73 h 88"/>
                    <a:gd name="T10" fmla="*/ 18 w 77"/>
                    <a:gd name="T11" fmla="*/ 87 h 88"/>
                    <a:gd name="T12" fmla="*/ 18 w 77"/>
                    <a:gd name="T13" fmla="*/ 88 h 88"/>
                    <a:gd name="T14" fmla="*/ 25 w 77"/>
                    <a:gd name="T15" fmla="*/ 88 h 88"/>
                    <a:gd name="T16" fmla="*/ 25 w 77"/>
                    <a:gd name="T17" fmla="*/ 85 h 88"/>
                    <a:gd name="T18" fmla="*/ 20 w 77"/>
                    <a:gd name="T19" fmla="*/ 71 h 88"/>
                    <a:gd name="T20" fmla="*/ 17 w 77"/>
                    <a:gd name="T21" fmla="*/ 64 h 88"/>
                    <a:gd name="T22" fmla="*/ 14 w 77"/>
                    <a:gd name="T23" fmla="*/ 57 h 88"/>
                    <a:gd name="T24" fmla="*/ 14 w 77"/>
                    <a:gd name="T25" fmla="*/ 57 h 88"/>
                    <a:gd name="T26" fmla="*/ 8 w 77"/>
                    <a:gd name="T27" fmla="*/ 38 h 88"/>
                    <a:gd name="T28" fmla="*/ 39 w 77"/>
                    <a:gd name="T29" fmla="*/ 7 h 88"/>
                    <a:gd name="T30" fmla="*/ 70 w 77"/>
                    <a:gd name="T31" fmla="*/ 38 h 88"/>
                    <a:gd name="T32" fmla="*/ 64 w 77"/>
                    <a:gd name="T33" fmla="*/ 57 h 88"/>
                    <a:gd name="T34" fmla="*/ 61 w 77"/>
                    <a:gd name="T35" fmla="*/ 64 h 88"/>
                    <a:gd name="T36" fmla="*/ 58 w 77"/>
                    <a:gd name="T37" fmla="*/ 71 h 88"/>
                    <a:gd name="T38" fmla="*/ 53 w 77"/>
                    <a:gd name="T39" fmla="*/ 85 h 88"/>
                    <a:gd name="T40" fmla="*/ 52 w 77"/>
                    <a:gd name="T41" fmla="*/ 88 h 88"/>
                    <a:gd name="T42" fmla="*/ 60 w 77"/>
                    <a:gd name="T43" fmla="*/ 88 h 88"/>
                    <a:gd name="T44" fmla="*/ 60 w 77"/>
                    <a:gd name="T45" fmla="*/ 87 h 88"/>
                    <a:gd name="T46" fmla="*/ 64 w 77"/>
                    <a:gd name="T47" fmla="*/ 73 h 88"/>
                    <a:gd name="T48" fmla="*/ 67 w 77"/>
                    <a:gd name="T49" fmla="*/ 67 h 88"/>
                    <a:gd name="T50" fmla="*/ 71 w 77"/>
                    <a:gd name="T51" fmla="*/ 60 h 88"/>
                    <a:gd name="T52" fmla="*/ 77 w 77"/>
                    <a:gd name="T53" fmla="*/ 38 h 88"/>
                    <a:gd name="T54" fmla="*/ 39 w 77"/>
                    <a:gd name="T55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7" h="88">
                      <a:moveTo>
                        <a:pt x="39" y="0"/>
                      </a:moveTo>
                      <a:cubicBezTo>
                        <a:pt x="18" y="0"/>
                        <a:pt x="0" y="17"/>
                        <a:pt x="0" y="38"/>
                      </a:cubicBezTo>
                      <a:cubicBezTo>
                        <a:pt x="0" y="47"/>
                        <a:pt x="4" y="54"/>
                        <a:pt x="7" y="60"/>
                      </a:cubicBezTo>
                      <a:cubicBezTo>
                        <a:pt x="7" y="60"/>
                        <a:pt x="10" y="65"/>
                        <a:pt x="11" y="67"/>
                      </a:cubicBezTo>
                      <a:cubicBezTo>
                        <a:pt x="12" y="69"/>
                        <a:pt x="12" y="71"/>
                        <a:pt x="13" y="73"/>
                      </a:cubicBezTo>
                      <a:cubicBezTo>
                        <a:pt x="15" y="78"/>
                        <a:pt x="16" y="82"/>
                        <a:pt x="18" y="87"/>
                      </a:cubicBezTo>
                      <a:cubicBezTo>
                        <a:pt x="18" y="87"/>
                        <a:pt x="18" y="88"/>
                        <a:pt x="18" y="88"/>
                      </a:cubicBezTo>
                      <a:cubicBezTo>
                        <a:pt x="25" y="88"/>
                        <a:pt x="25" y="88"/>
                        <a:pt x="25" y="88"/>
                      </a:cubicBezTo>
                      <a:cubicBezTo>
                        <a:pt x="25" y="87"/>
                        <a:pt x="25" y="86"/>
                        <a:pt x="25" y="85"/>
                      </a:cubicBezTo>
                      <a:cubicBezTo>
                        <a:pt x="23" y="80"/>
                        <a:pt x="22" y="75"/>
                        <a:pt x="20" y="71"/>
                      </a:cubicBezTo>
                      <a:cubicBezTo>
                        <a:pt x="19" y="68"/>
                        <a:pt x="18" y="66"/>
                        <a:pt x="17" y="64"/>
                      </a:cubicBezTo>
                      <a:cubicBezTo>
                        <a:pt x="16" y="61"/>
                        <a:pt x="14" y="57"/>
                        <a:pt x="14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0" y="50"/>
                        <a:pt x="8" y="44"/>
                        <a:pt x="8" y="38"/>
                      </a:cubicBezTo>
                      <a:cubicBezTo>
                        <a:pt x="8" y="21"/>
                        <a:pt x="22" y="7"/>
                        <a:pt x="39" y="7"/>
                      </a:cubicBezTo>
                      <a:cubicBezTo>
                        <a:pt x="56" y="7"/>
                        <a:pt x="70" y="21"/>
                        <a:pt x="70" y="38"/>
                      </a:cubicBezTo>
                      <a:cubicBezTo>
                        <a:pt x="70" y="45"/>
                        <a:pt x="68" y="50"/>
                        <a:pt x="64" y="57"/>
                      </a:cubicBezTo>
                      <a:cubicBezTo>
                        <a:pt x="64" y="57"/>
                        <a:pt x="62" y="61"/>
                        <a:pt x="61" y="64"/>
                      </a:cubicBezTo>
                      <a:cubicBezTo>
                        <a:pt x="60" y="66"/>
                        <a:pt x="59" y="68"/>
                        <a:pt x="58" y="71"/>
                      </a:cubicBezTo>
                      <a:cubicBezTo>
                        <a:pt x="56" y="75"/>
                        <a:pt x="54" y="80"/>
                        <a:pt x="53" y="85"/>
                      </a:cubicBezTo>
                      <a:cubicBezTo>
                        <a:pt x="53" y="86"/>
                        <a:pt x="53" y="87"/>
                        <a:pt x="52" y="88"/>
                      </a:cubicBezTo>
                      <a:cubicBezTo>
                        <a:pt x="60" y="88"/>
                        <a:pt x="60" y="88"/>
                        <a:pt x="60" y="88"/>
                      </a:cubicBezTo>
                      <a:cubicBezTo>
                        <a:pt x="60" y="88"/>
                        <a:pt x="60" y="87"/>
                        <a:pt x="60" y="87"/>
                      </a:cubicBezTo>
                      <a:cubicBezTo>
                        <a:pt x="61" y="82"/>
                        <a:pt x="63" y="78"/>
                        <a:pt x="64" y="73"/>
                      </a:cubicBezTo>
                      <a:cubicBezTo>
                        <a:pt x="65" y="71"/>
                        <a:pt x="66" y="69"/>
                        <a:pt x="67" y="67"/>
                      </a:cubicBezTo>
                      <a:cubicBezTo>
                        <a:pt x="68" y="65"/>
                        <a:pt x="70" y="60"/>
                        <a:pt x="71" y="60"/>
                      </a:cubicBezTo>
                      <a:cubicBezTo>
                        <a:pt x="75" y="53"/>
                        <a:pt x="77" y="46"/>
                        <a:pt x="77" y="38"/>
                      </a:cubicBezTo>
                      <a:cubicBezTo>
                        <a:pt x="77" y="17"/>
                        <a:pt x="60" y="0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28" name="Freeform 6"/>
                <p:cNvSpPr/>
                <p:nvPr/>
              </p:nvSpPr>
              <p:spPr bwMode="auto">
                <a:xfrm>
                  <a:off x="685800" y="4457700"/>
                  <a:ext cx="158750" cy="71438"/>
                </a:xfrm>
                <a:custGeom>
                  <a:avLst/>
                  <a:gdLst>
                    <a:gd name="T0" fmla="*/ 0 w 42"/>
                    <a:gd name="T1" fmla="*/ 3 h 19"/>
                    <a:gd name="T2" fmla="*/ 8 w 42"/>
                    <a:gd name="T3" fmla="*/ 11 h 19"/>
                    <a:gd name="T4" fmla="*/ 10 w 42"/>
                    <a:gd name="T5" fmla="*/ 11 h 19"/>
                    <a:gd name="T6" fmla="*/ 10 w 42"/>
                    <a:gd name="T7" fmla="*/ 11 h 19"/>
                    <a:gd name="T8" fmla="*/ 17 w 42"/>
                    <a:gd name="T9" fmla="*/ 19 h 19"/>
                    <a:gd name="T10" fmla="*/ 24 w 42"/>
                    <a:gd name="T11" fmla="*/ 19 h 19"/>
                    <a:gd name="T12" fmla="*/ 32 w 42"/>
                    <a:gd name="T13" fmla="*/ 11 h 19"/>
                    <a:gd name="T14" fmla="*/ 32 w 42"/>
                    <a:gd name="T15" fmla="*/ 11 h 19"/>
                    <a:gd name="T16" fmla="*/ 34 w 42"/>
                    <a:gd name="T17" fmla="*/ 11 h 19"/>
                    <a:gd name="T18" fmla="*/ 42 w 42"/>
                    <a:gd name="T19" fmla="*/ 3 h 19"/>
                    <a:gd name="T20" fmla="*/ 42 w 42"/>
                    <a:gd name="T21" fmla="*/ 0 h 19"/>
                    <a:gd name="T22" fmla="*/ 0 w 42"/>
                    <a:gd name="T23" fmla="*/ 0 h 19"/>
                    <a:gd name="T24" fmla="*/ 0 w 42"/>
                    <a:gd name="T2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19">
                      <a:moveTo>
                        <a:pt x="0" y="3"/>
                      </a:moveTo>
                      <a:cubicBezTo>
                        <a:pt x="0" y="7"/>
                        <a:pt x="3" y="11"/>
                        <a:pt x="8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5"/>
                        <a:pt x="13" y="19"/>
                        <a:pt x="17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8" y="19"/>
                        <a:pt x="32" y="15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8" y="11"/>
                        <a:pt x="42" y="7"/>
                        <a:pt x="42" y="3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685800" y="4427538"/>
                  <a:ext cx="158750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Normal" panose="020B0400000000000000"/>
                    <a:ea typeface="思源黑体 CN Normal" panose="020B04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1275080" y="1516380"/>
            <a:ext cx="2995295" cy="829310"/>
            <a:chOff x="2008" y="2388"/>
            <a:chExt cx="4717" cy="1306"/>
          </a:xfrm>
        </p:grpSpPr>
        <p:sp>
          <p:nvSpPr>
            <p:cNvPr id="20" name="文本框 19"/>
            <p:cNvSpPr txBox="1"/>
            <p:nvPr/>
          </p:nvSpPr>
          <p:spPr>
            <a:xfrm>
              <a:off x="2008" y="2388"/>
              <a:ext cx="361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着力提升发展质量效益，保持经济持续健康发展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Hiragino Sans GB W3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6" name="Shape 336"/>
            <p:cNvSpPr/>
            <p:nvPr/>
          </p:nvSpPr>
          <p:spPr>
            <a:xfrm>
              <a:off x="5989" y="2763"/>
              <a:ext cx="427" cy="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37544" tIns="37544" rIns="37544" bIns="37544" anchor="ctr"/>
            <a:lstStyle/>
            <a:p>
              <a:pPr defTabSz="901065">
                <a:defRPr/>
              </a:pPr>
              <a:endParaRPr sz="1775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44" name="KSO_Shape"/>
            <p:cNvSpPr/>
            <p:nvPr/>
          </p:nvSpPr>
          <p:spPr>
            <a:xfrm rot="8013604">
              <a:off x="5679" y="2432"/>
              <a:ext cx="1047" cy="1047"/>
            </a:xfrm>
            <a:prstGeom prst="teardrop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1065"/>
              <a:endParaRPr lang="zh-CN" altLang="en-US" sz="1000" kern="0">
                <a:solidFill>
                  <a:prstClr val="white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944" y="2776"/>
              <a:ext cx="471" cy="403"/>
            </a:xfrm>
            <a:custGeom>
              <a:avLst/>
              <a:gdLst>
                <a:gd name="T0" fmla="*/ 394 w 394"/>
                <a:gd name="T1" fmla="*/ 0 h 337"/>
                <a:gd name="T2" fmla="*/ 298 w 394"/>
                <a:gd name="T3" fmla="*/ 337 h 337"/>
                <a:gd name="T4" fmla="*/ 132 w 394"/>
                <a:gd name="T5" fmla="*/ 218 h 337"/>
                <a:gd name="T6" fmla="*/ 394 w 394"/>
                <a:gd name="T7" fmla="*/ 0 h 337"/>
                <a:gd name="T8" fmla="*/ 113 w 394"/>
                <a:gd name="T9" fmla="*/ 204 h 337"/>
                <a:gd name="T10" fmla="*/ 394 w 394"/>
                <a:gd name="T11" fmla="*/ 0 h 337"/>
                <a:gd name="T12" fmla="*/ 0 w 394"/>
                <a:gd name="T13" fmla="*/ 123 h 337"/>
                <a:gd name="T14" fmla="*/ 113 w 394"/>
                <a:gd name="T15" fmla="*/ 204 h 337"/>
                <a:gd name="T16" fmla="*/ 132 w 394"/>
                <a:gd name="T17" fmla="*/ 322 h 337"/>
                <a:gd name="T18" fmla="*/ 177 w 394"/>
                <a:gd name="T19" fmla="*/ 268 h 337"/>
                <a:gd name="T20" fmla="*/ 132 w 394"/>
                <a:gd name="T21" fmla="*/ 237 h 337"/>
                <a:gd name="T22" fmla="*/ 132 w 394"/>
                <a:gd name="T23" fmla="*/ 32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37">
                  <a:moveTo>
                    <a:pt x="394" y="0"/>
                  </a:moveTo>
                  <a:lnTo>
                    <a:pt x="298" y="337"/>
                  </a:lnTo>
                  <a:lnTo>
                    <a:pt x="132" y="218"/>
                  </a:lnTo>
                  <a:lnTo>
                    <a:pt x="394" y="0"/>
                  </a:lnTo>
                  <a:close/>
                  <a:moveTo>
                    <a:pt x="113" y="204"/>
                  </a:moveTo>
                  <a:lnTo>
                    <a:pt x="394" y="0"/>
                  </a:lnTo>
                  <a:lnTo>
                    <a:pt x="0" y="123"/>
                  </a:lnTo>
                  <a:lnTo>
                    <a:pt x="113" y="204"/>
                  </a:lnTo>
                  <a:close/>
                  <a:moveTo>
                    <a:pt x="132" y="322"/>
                  </a:moveTo>
                  <a:lnTo>
                    <a:pt x="177" y="268"/>
                  </a:lnTo>
                  <a:lnTo>
                    <a:pt x="132" y="237"/>
                  </a:lnTo>
                  <a:lnTo>
                    <a:pt x="132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/>
                <a:ea typeface="思源黑体 CN Normal" panose="020B0400000000000000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803134832"/>
  <p:tag name="MH_LIBRARY" val="GRAPHIC"/>
  <p:tag name="MH_TYPE" val="Other"/>
  <p:tag name="MH_ORDER" val="16"/>
</p:tagLst>
</file>

<file path=ppt/tags/tag2.xml><?xml version="1.0" encoding="utf-8"?>
<p:tagLst xmlns:p="http://schemas.openxmlformats.org/presentationml/2006/main">
  <p:tag name="MH" val="20150803134832"/>
  <p:tag name="MH_LIBRARY" val="GRAPHIC"/>
  <p:tag name="MH_TYPE" val="Other"/>
  <p:tag name="MH_ORDER" val="17"/>
</p:tagLst>
</file>

<file path=ppt/tags/tag3.xml><?xml version="1.0" encoding="utf-8"?>
<p:tagLst xmlns:p="http://schemas.openxmlformats.org/presentationml/2006/main">
  <p:tag name="MH" val="20150803134832"/>
  <p:tag name="MH_LIBRARY" val="GRAPHIC"/>
  <p:tag name="MH_TYPE" val="Other"/>
  <p:tag name="MH_ORDER" val="16"/>
</p:tagLst>
</file>

<file path=ppt/tags/tag4.xml><?xml version="1.0" encoding="utf-8"?>
<p:tagLst xmlns:p="http://schemas.openxmlformats.org/presentationml/2006/main">
  <p:tag name="MH" val="20150803134832"/>
  <p:tag name="MH_LIBRARY" val="GRAPHIC"/>
  <p:tag name="MH_TYPE" val="Other"/>
  <p:tag name="MH_ORDER" val="17"/>
</p:tagLst>
</file>

<file path=ppt/tags/tag5.xml><?xml version="1.0" encoding="utf-8"?>
<p:tagLst xmlns:p="http://schemas.openxmlformats.org/presentationml/2006/main">
  <p:tag name="MH" val="20150803134832"/>
  <p:tag name="MH_LIBRARY" val="GRAPHIC"/>
  <p:tag name="MH_TYPE" val="Other"/>
  <p:tag name="MH_ORDER" val="16"/>
</p:tagLst>
</file>

<file path=ppt/tags/tag6.xml><?xml version="1.0" encoding="utf-8"?>
<p:tagLst xmlns:p="http://schemas.openxmlformats.org/presentationml/2006/main">
  <p:tag name="MH" val="20150803134832"/>
  <p:tag name="MH_LIBRARY" val="GRAPHIC"/>
  <p:tag name="MH_TYPE" val="Other"/>
  <p:tag name="MH_ORDER" val="14"/>
</p:tagLst>
</file>

<file path=ppt/theme/theme1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cu13n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cu13n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cu13n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cu13n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cu13n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cu13n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cu13n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1668</Words>
  <Application>WPS 演示</Application>
  <PresentationFormat>全屏显示(16:9)</PresentationFormat>
  <Paragraphs>208</Paragraphs>
  <Slides>21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21</vt:i4>
      </vt:variant>
    </vt:vector>
  </HeadingPairs>
  <TitlesOfParts>
    <vt:vector size="56" baseType="lpstr">
      <vt:lpstr>Arial</vt:lpstr>
      <vt:lpstr>宋体</vt:lpstr>
      <vt:lpstr>Wingdings</vt:lpstr>
      <vt:lpstr>字魂105号-简雅黑</vt:lpstr>
      <vt:lpstr>黑体</vt:lpstr>
      <vt:lpstr>微软雅黑</vt:lpstr>
      <vt:lpstr>Open Sans</vt:lpstr>
      <vt:lpstr>Segoe Print</vt:lpstr>
      <vt:lpstr>思源宋体 CN</vt:lpstr>
      <vt:lpstr>Calibri</vt:lpstr>
      <vt:lpstr>思源黑体 CN Normal</vt:lpstr>
      <vt:lpstr>思源黑体 CN Regular</vt:lpstr>
      <vt:lpstr>思源黑体 CN Medium</vt:lpstr>
      <vt:lpstr>等线</vt:lpstr>
      <vt:lpstr>方正黑体简体</vt:lpstr>
      <vt:lpstr>思源黑体</vt:lpstr>
      <vt:lpstr>思源黑体 CN Light</vt:lpstr>
      <vt:lpstr>思源黑体 CN Normal</vt:lpstr>
      <vt:lpstr>Source Han Serif SC</vt:lpstr>
      <vt:lpstr>Hiragino Sans GB W3</vt:lpstr>
      <vt:lpstr>Gill Sans</vt:lpstr>
      <vt:lpstr>思源宋体 CN Light</vt:lpstr>
      <vt:lpstr>FZZhengHeiS-R-GB</vt:lpstr>
      <vt:lpstr>KswHannyaotamesi</vt:lpstr>
      <vt:lpstr>Arial Unicode MS</vt:lpstr>
      <vt:lpstr>方正兰亭黑简体</vt:lpstr>
      <vt:lpstr>Segoe UI Semilight</vt:lpstr>
      <vt:lpstr>FZHei-B01S</vt:lpstr>
      <vt:lpstr>自定义设计方案</vt:lpstr>
      <vt:lpstr>自定义设计方案</vt:lpstr>
      <vt:lpstr>自定义设计方案</vt:lpstr>
      <vt:lpstr>自定义设计方案</vt:lpstr>
      <vt:lpstr>自定义设计方案</vt:lpstr>
      <vt:lpstr>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简约质感商业计划书PPT模板</dc:title>
  <dc:creator>Administrator</dc:creator>
  <cp:lastModifiedBy>hp</cp:lastModifiedBy>
  <cp:revision>1423</cp:revision>
  <dcterms:created xsi:type="dcterms:W3CDTF">2016-04-24T15:52:00Z</dcterms:created>
  <dcterms:modified xsi:type="dcterms:W3CDTF">2021-03-08T03:08:48Z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2052-11.8.2.8950</vt:lpwstr>
  </property>
</Properties>
</file>